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Trebuchet MS" panose="020B0603020202020204" pitchFamily="34" charset="0"/>
      <p:regular r:id="rId38"/>
      <p:bold r:id="rId39"/>
      <p:italic r:id="rId40"/>
      <p:boldItalic r:id="rId41"/>
    </p:embeddedFont>
    <p:embeddedFont>
      <p:font typeface="Arial Black" panose="020B0A04020102020204" pitchFamily="3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240FC47-3D88-46C5-9568-C5CB8245C3E8}">
  <a:tblStyle styleId="{2240FC47-3D88-46C5-9568-C5CB8245C3E8}"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6F6F6"/>
          </a:solidFill>
        </a:fill>
      </a:tcStyle>
    </a:wholeTbl>
    <a:band1H>
      <a:tcStyle>
        <a:tcBdr/>
        <a:fill>
          <a:solidFill>
            <a:srgbClr val="ECECEC"/>
          </a:solidFill>
        </a:fill>
      </a:tcStyle>
    </a:band1H>
    <a:band1V>
      <a:tcStyle>
        <a:tcBdr/>
        <a:fill>
          <a:solidFill>
            <a:srgbClr val="ECECEC"/>
          </a:solidFill>
        </a:fill>
      </a:tcStyle>
    </a:band1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3208" autoAdjust="0"/>
  </p:normalViewPr>
  <p:slideViewPr>
    <p:cSldViewPr snapToGrid="0">
      <p:cViewPr varScale="1">
        <p:scale>
          <a:sx n="65" d="100"/>
          <a:sy n="65" d="100"/>
        </p:scale>
        <p:origin x="29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har char="●"/>
              <a:defRPr sz="900" b="0" i="0" u="none" strike="noStrike" cap="none">
                <a:solidFill>
                  <a:schemeClr val="dk1"/>
                </a:solidFill>
                <a:latin typeface="Calibri"/>
                <a:ea typeface="Calibri"/>
                <a:cs typeface="Calibri"/>
                <a:sym typeface="Calibri"/>
              </a:defRPr>
            </a:lvl1pPr>
            <a:lvl2pPr marL="342900" marR="0" lvl="1" indent="0" algn="l" rtl="0">
              <a:spcBef>
                <a:spcPts val="0"/>
              </a:spcBef>
              <a:buChar char="○"/>
              <a:defRPr sz="900" b="0" i="0" u="none" strike="noStrike" cap="none">
                <a:solidFill>
                  <a:schemeClr val="dk1"/>
                </a:solidFill>
                <a:latin typeface="Calibri"/>
                <a:ea typeface="Calibri"/>
                <a:cs typeface="Calibri"/>
                <a:sym typeface="Calibri"/>
              </a:defRPr>
            </a:lvl2pPr>
            <a:lvl3pPr marL="685800" marR="0" lvl="2" indent="0" algn="l" rtl="0">
              <a:spcBef>
                <a:spcPts val="0"/>
              </a:spcBef>
              <a:buChar char="■"/>
              <a:defRPr sz="900" b="0" i="0" u="none" strike="noStrike" cap="none">
                <a:solidFill>
                  <a:schemeClr val="dk1"/>
                </a:solidFill>
                <a:latin typeface="Calibri"/>
                <a:ea typeface="Calibri"/>
                <a:cs typeface="Calibri"/>
                <a:sym typeface="Calibri"/>
              </a:defRPr>
            </a:lvl3pPr>
            <a:lvl4pPr marL="1028700" marR="0" lvl="3" indent="0" algn="l" rtl="0">
              <a:spcBef>
                <a:spcPts val="0"/>
              </a:spcBef>
              <a:buChar char="●"/>
              <a:defRPr sz="900" b="0" i="0" u="none" strike="noStrike" cap="none">
                <a:solidFill>
                  <a:schemeClr val="dk1"/>
                </a:solidFill>
                <a:latin typeface="Calibri"/>
                <a:ea typeface="Calibri"/>
                <a:cs typeface="Calibri"/>
                <a:sym typeface="Calibri"/>
              </a:defRPr>
            </a:lvl4pPr>
            <a:lvl5pPr marL="1371600" marR="0" lvl="4" indent="0" algn="l" rtl="0">
              <a:spcBef>
                <a:spcPts val="0"/>
              </a:spcBef>
              <a:buChar char="○"/>
              <a:defRPr sz="900" b="0" i="0" u="none" strike="noStrike" cap="none">
                <a:solidFill>
                  <a:schemeClr val="dk1"/>
                </a:solidFill>
                <a:latin typeface="Calibri"/>
                <a:ea typeface="Calibri"/>
                <a:cs typeface="Calibri"/>
                <a:sym typeface="Calibri"/>
              </a:defRPr>
            </a:lvl5pPr>
            <a:lvl6pPr marL="1714500" marR="0" lvl="5" indent="0" algn="l" rtl="0">
              <a:spcBef>
                <a:spcPts val="0"/>
              </a:spcBef>
              <a:buChar char="■"/>
              <a:defRPr sz="900" b="0" i="0" u="none" strike="noStrike" cap="none">
                <a:solidFill>
                  <a:schemeClr val="dk1"/>
                </a:solidFill>
                <a:latin typeface="Calibri"/>
                <a:ea typeface="Calibri"/>
                <a:cs typeface="Calibri"/>
                <a:sym typeface="Calibri"/>
              </a:defRPr>
            </a:lvl6pPr>
            <a:lvl7pPr marL="2057400" marR="0" lvl="6" indent="0" algn="l" rtl="0">
              <a:spcBef>
                <a:spcPts val="0"/>
              </a:spcBef>
              <a:buChar char="●"/>
              <a:defRPr sz="900" b="0" i="0" u="none" strike="noStrike" cap="none">
                <a:solidFill>
                  <a:schemeClr val="dk1"/>
                </a:solidFill>
                <a:latin typeface="Calibri"/>
                <a:ea typeface="Calibri"/>
                <a:cs typeface="Calibri"/>
                <a:sym typeface="Calibri"/>
              </a:defRPr>
            </a:lvl7pPr>
            <a:lvl8pPr marL="2400300" marR="0" lvl="7" indent="0" algn="l" rtl="0">
              <a:spcBef>
                <a:spcPts val="0"/>
              </a:spcBef>
              <a:buChar char="○"/>
              <a:defRPr sz="900" b="0" i="0" u="none" strike="noStrike" cap="none">
                <a:solidFill>
                  <a:schemeClr val="dk1"/>
                </a:solidFill>
                <a:latin typeface="Calibri"/>
                <a:ea typeface="Calibri"/>
                <a:cs typeface="Calibri"/>
                <a:sym typeface="Calibri"/>
              </a:defRPr>
            </a:lvl8pPr>
            <a:lvl9pPr marL="2743200" marR="0" lvl="8" indent="0" algn="l" rtl="0">
              <a:spcBef>
                <a:spcPts val="0"/>
              </a:spcBef>
              <a:buChar char="■"/>
              <a:defRPr sz="9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
        <p:nvSpPr>
          <p:cNvPr id="118" name="Shape 11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lvl="0" indent="-342900" rtl="0">
              <a:lnSpc>
                <a:spcPct val="115000"/>
              </a:lnSpc>
              <a:spcBef>
                <a:spcPts val="0"/>
              </a:spcBef>
              <a:buClr>
                <a:srgbClr val="000000"/>
              </a:buClr>
              <a:buSzPct val="100000"/>
              <a:buFont typeface="Arial"/>
              <a:buChar char="●"/>
            </a:pPr>
            <a:endParaRPr lang="en-US" sz="1800" dirty="0">
              <a:solidFill>
                <a:srgbClr val="000000"/>
              </a:solidFill>
              <a:latin typeface="Arial"/>
              <a:ea typeface="Arial"/>
              <a:cs typeface="Arial"/>
              <a:sym typeface="Arial"/>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42900" rtl="0">
              <a:lnSpc>
                <a:spcPct val="115000"/>
              </a:lnSpc>
              <a:spcBef>
                <a:spcPts val="0"/>
              </a:spcBef>
              <a:buSzPct val="100000"/>
              <a:buChar char="●"/>
            </a:pPr>
            <a:endParaRPr lang="en-US" sz="1800" dirty="0">
              <a:solidFill>
                <a:srgbClr val="000000"/>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42900" rtl="0">
              <a:spcBef>
                <a:spcPts val="0"/>
              </a:spcBef>
              <a:buSzPct val="100000"/>
              <a:buChar char="●"/>
            </a:pPr>
            <a:endParaRPr lang="en-US" sz="1800" dirty="0"/>
          </a:p>
        </p:txBody>
      </p:sp>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US" sz="1800" dirty="0"/>
          </a:p>
        </p:txBody>
      </p:sp>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42900" rtl="0">
              <a:spcBef>
                <a:spcPts val="0"/>
              </a:spcBef>
              <a:buSzPct val="100000"/>
              <a:buChar char="●"/>
            </a:pPr>
            <a:endParaRPr lang="en-US" sz="1800" dirty="0"/>
          </a:p>
        </p:txBody>
      </p:sp>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42900" rtl="0">
              <a:spcBef>
                <a:spcPts val="0"/>
              </a:spcBef>
              <a:buSzPct val="100000"/>
              <a:buChar char="●"/>
            </a:pPr>
            <a:endParaRPr lang="en-US" sz="1800" dirty="0"/>
          </a:p>
        </p:txBody>
      </p:sp>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42900" rtl="0">
              <a:spcBef>
                <a:spcPts val="0"/>
              </a:spcBef>
              <a:buSzPct val="100000"/>
              <a:buChar char="●"/>
            </a:pPr>
            <a:endParaRPr lang="en-US" sz="1800" dirty="0"/>
          </a:p>
        </p:txBody>
      </p:sp>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42900" rtl="0">
              <a:spcBef>
                <a:spcPts val="0"/>
              </a:spcBef>
              <a:buSzPct val="100000"/>
              <a:buChar char="●"/>
            </a:pPr>
            <a:endParaRPr lang="en-US" sz="1800" dirty="0"/>
          </a:p>
        </p:txBody>
      </p:sp>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42900" rtl="0">
              <a:spcBef>
                <a:spcPts val="0"/>
              </a:spcBef>
              <a:buSzPct val="100000"/>
              <a:buChar char="●"/>
            </a:pPr>
            <a:endParaRPr lang="en-US" sz="1800" dirty="0"/>
          </a:p>
        </p:txBody>
      </p:sp>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42900" rtl="0">
              <a:spcBef>
                <a:spcPts val="0"/>
              </a:spcBef>
              <a:buSzPct val="100000"/>
              <a:buChar char="●"/>
            </a:pPr>
            <a:endParaRPr lang="en-US" sz="2400" dirty="0"/>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900" b="0" i="0" u="none" strike="noStrike" cap="none">
              <a:solidFill>
                <a:schemeClr val="dk1"/>
              </a:solidFill>
              <a:latin typeface="Calibri"/>
              <a:ea typeface="Calibri"/>
              <a:cs typeface="Calibri"/>
              <a:sym typeface="Calibri"/>
            </a:endParaRPr>
          </a:p>
        </p:txBody>
      </p:sp>
      <p:sp>
        <p:nvSpPr>
          <p:cNvPr id="443" name="Shape 44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26</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Clr>
                <a:srgbClr val="000000"/>
              </a:buClr>
              <a:buSzPct val="122222"/>
              <a:buFont typeface="Arial"/>
              <a:buNone/>
            </a:pPr>
            <a:endParaRPr lang="en-US" dirty="0"/>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27</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8" name="Shape 46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900" b="0" i="0" u="none" strike="noStrike" cap="none">
              <a:solidFill>
                <a:schemeClr val="dk1"/>
              </a:solidFill>
              <a:latin typeface="Calibri"/>
              <a:ea typeface="Calibri"/>
              <a:cs typeface="Calibri"/>
              <a:sym typeface="Calibri"/>
            </a:endParaRPr>
          </a:p>
        </p:txBody>
      </p:sp>
      <p:sp>
        <p:nvSpPr>
          <p:cNvPr id="469" name="Shape 46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28</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5" name="Shape 47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900" b="0" i="0" u="none" strike="noStrike" cap="none">
              <a:solidFill>
                <a:schemeClr val="dk1"/>
              </a:solidFill>
              <a:latin typeface="Calibri"/>
              <a:ea typeface="Calibri"/>
              <a:cs typeface="Calibri"/>
              <a:sym typeface="Calibri"/>
            </a:endParaRPr>
          </a:p>
        </p:txBody>
      </p:sp>
      <p:sp>
        <p:nvSpPr>
          <p:cNvPr id="476" name="Shape 47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29</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42900" rtl="0">
              <a:lnSpc>
                <a:spcPct val="115000"/>
              </a:lnSpc>
              <a:spcBef>
                <a:spcPts val="0"/>
              </a:spcBef>
              <a:buClr>
                <a:srgbClr val="000000"/>
              </a:buClr>
              <a:buSzPct val="100000"/>
              <a:buFont typeface="Arial"/>
              <a:buChar char="●"/>
            </a:pPr>
            <a:endParaRPr lang="en-US" sz="1800" dirty="0">
              <a:solidFill>
                <a:srgbClr val="000000"/>
              </a:solidFill>
              <a:latin typeface="Arial"/>
              <a:ea typeface="Arial"/>
              <a:cs typeface="Arial"/>
              <a:sym typeface="Arial"/>
            </a:endParaRPr>
          </a:p>
        </p:txBody>
      </p:sp>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900" b="0" i="0" u="none" strike="noStrike" cap="none">
              <a:solidFill>
                <a:schemeClr val="dk1"/>
              </a:solidFill>
              <a:latin typeface="Calibri"/>
              <a:ea typeface="Calibri"/>
              <a:cs typeface="Calibri"/>
              <a:sym typeface="Calibri"/>
            </a:endParaRPr>
          </a:p>
        </p:txBody>
      </p:sp>
      <p:sp>
        <p:nvSpPr>
          <p:cNvPr id="483" name="Shape 48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30</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900" b="0" i="0" u="none" strike="noStrike" cap="none">
              <a:solidFill>
                <a:schemeClr val="dk1"/>
              </a:solidFill>
              <a:latin typeface="Calibri"/>
              <a:ea typeface="Calibri"/>
              <a:cs typeface="Calibri"/>
              <a:sym typeface="Calibri"/>
            </a:endParaRPr>
          </a:p>
        </p:txBody>
      </p:sp>
      <p:sp>
        <p:nvSpPr>
          <p:cNvPr id="490" name="Shape 49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31</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42900" rtl="0">
              <a:lnSpc>
                <a:spcPct val="115000"/>
              </a:lnSpc>
              <a:spcBef>
                <a:spcPts val="0"/>
              </a:spcBef>
              <a:buSzPct val="100000"/>
              <a:buChar char="●"/>
            </a:pPr>
            <a:endParaRPr lang="en-US" sz="1800" dirty="0">
              <a:solidFill>
                <a:srgbClr val="000000"/>
              </a:solidFill>
              <a:latin typeface="Arial"/>
              <a:ea typeface="Arial"/>
              <a:cs typeface="Arial"/>
              <a:sym typeface="Arial"/>
            </a:endParaRP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lvl="0" indent="-342900" rtl="0">
              <a:lnSpc>
                <a:spcPct val="115000"/>
              </a:lnSpc>
              <a:spcBef>
                <a:spcPts val="0"/>
              </a:spcBef>
              <a:buSzPct val="100000"/>
              <a:buChar char="●"/>
            </a:pPr>
            <a:endParaRPr lang="en-US" sz="1800" dirty="0">
              <a:solidFill>
                <a:srgbClr val="000000"/>
              </a:solidFill>
              <a:latin typeface="Arial"/>
              <a:ea typeface="Arial"/>
              <a:cs typeface="Arial"/>
              <a:sym typeface="Arial"/>
            </a:endParaRPr>
          </a:p>
        </p:txBody>
      </p:sp>
      <p:sp>
        <p:nvSpPr>
          <p:cNvPr id="174" name="Shape 1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900" b="0" i="0" u="none" strike="noStrike" cap="none" dirty="0">
              <a:solidFill>
                <a:schemeClr val="dk1"/>
              </a:solidFill>
              <a:latin typeface="Calibri"/>
              <a:ea typeface="Calibri"/>
              <a:cs typeface="Calibri"/>
              <a:sym typeface="Calibri"/>
            </a:endParaRPr>
          </a:p>
        </p:txBody>
      </p:sp>
      <p:sp>
        <p:nvSpPr>
          <p:cNvPr id="188" name="Shape 18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457200" lvl="0" indent="-342900" rtl="0">
              <a:lnSpc>
                <a:spcPct val="115000"/>
              </a:lnSpc>
              <a:spcBef>
                <a:spcPts val="0"/>
              </a:spcBef>
              <a:buClr>
                <a:srgbClr val="000000"/>
              </a:buClr>
              <a:buSzPct val="100000"/>
              <a:buFont typeface="Arial"/>
              <a:buChar char="●"/>
            </a:pPr>
            <a:endParaRPr lang="en-US" sz="1800" dirty="0">
              <a:solidFill>
                <a:srgbClr val="000000"/>
              </a:solidFill>
              <a:latin typeface="Arial"/>
              <a:ea typeface="Arial"/>
              <a:cs typeface="Arial"/>
              <a:sym typeface="Arial"/>
            </a:endParaRPr>
          </a:p>
        </p:txBody>
      </p:sp>
      <p:sp>
        <p:nvSpPr>
          <p:cNvPr id="204" name="Shape 20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Image Title">
    <p:spTree>
      <p:nvGrpSpPr>
        <p:cNvPr id="1" name="Shape 17"/>
        <p:cNvGrpSpPr/>
        <p:nvPr/>
      </p:nvGrpSpPr>
      <p:grpSpPr>
        <a:xfrm>
          <a:off x="0" y="0"/>
          <a:ext cx="0" cy="0"/>
          <a:chOff x="0" y="0"/>
          <a:chExt cx="0" cy="0"/>
        </a:xfrm>
      </p:grpSpPr>
      <p:sp>
        <p:nvSpPr>
          <p:cNvPr id="18" name="Shape 18"/>
          <p:cNvSpPr>
            <a:spLocks noGrp="1"/>
          </p:cNvSpPr>
          <p:nvPr>
            <p:ph type="pic" idx="2"/>
          </p:nvPr>
        </p:nvSpPr>
        <p:spPr>
          <a:xfrm>
            <a:off x="0" y="0"/>
            <a:ext cx="9144000" cy="5143500"/>
          </a:xfrm>
          <a:prstGeom prst="rect">
            <a:avLst/>
          </a:prstGeom>
          <a:noFill/>
          <a:ln>
            <a:noFill/>
          </a:ln>
        </p:spPr>
        <p:txBody>
          <a:bodyPr lIns="91425" tIns="91425" rIns="91425" bIns="91425" anchor="ctr" anchorCtr="0"/>
          <a:lstStyle>
            <a:lvl1pPr marL="0" marR="0" lvl="0" indent="0" algn="ctr" rtl="0">
              <a:spcBef>
                <a:spcPts val="48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19" name="Shape 19"/>
          <p:cNvSpPr txBox="1">
            <a:spLocks noGrp="1"/>
          </p:cNvSpPr>
          <p:nvPr>
            <p:ph type="body" idx="1"/>
          </p:nvPr>
        </p:nvSpPr>
        <p:spPr>
          <a:xfrm>
            <a:off x="631825" y="1556683"/>
            <a:ext cx="6910500" cy="594899"/>
          </a:xfrm>
          <a:prstGeom prst="rect">
            <a:avLst/>
          </a:prstGeom>
          <a:noFill/>
          <a:ln>
            <a:noFill/>
          </a:ln>
        </p:spPr>
        <p:txBody>
          <a:bodyPr lIns="91425" tIns="91425" rIns="91425" bIns="91425" anchor="t" anchorCtr="0"/>
          <a:lstStyle>
            <a:lvl1pPr marL="0" marR="0" lvl="0" indent="0" algn="l" rtl="0">
              <a:lnSpc>
                <a:spcPct val="80000"/>
              </a:lnSpc>
              <a:spcBef>
                <a:spcPts val="0"/>
              </a:spcBef>
              <a:buClr>
                <a:schemeClr val="lt1"/>
              </a:buClr>
              <a:buFont typeface="Arial"/>
              <a:buChar char="●"/>
              <a:defRPr sz="4100" b="0" i="0" u="none" strike="noStrike" cap="none">
                <a:solidFill>
                  <a:schemeClr val="lt1"/>
                </a:solidFill>
                <a:latin typeface="Arial Black"/>
                <a:ea typeface="Arial Black"/>
                <a:cs typeface="Arial Black"/>
                <a:sym typeface="Arial Black"/>
              </a:defRPr>
            </a:lvl1pPr>
            <a:lvl2pPr marL="557212" marR="0" lvl="1" indent="71437" algn="l" rtl="0">
              <a:spcBef>
                <a:spcPts val="900"/>
              </a:spcBef>
              <a:buClr>
                <a:schemeClr val="dk1"/>
              </a:buClr>
              <a:buSzPct val="100000"/>
              <a:buFont typeface="Arial"/>
              <a:buChar char="–"/>
              <a:defRPr sz="4500" b="0" i="0" u="none" strike="noStrike" cap="none">
                <a:solidFill>
                  <a:schemeClr val="dk1"/>
                </a:solidFill>
                <a:latin typeface="Arial Black"/>
                <a:ea typeface="Arial Black"/>
                <a:cs typeface="Arial Black"/>
                <a:sym typeface="Arial Black"/>
              </a:defRPr>
            </a:lvl2pPr>
            <a:lvl3pPr marL="857250" marR="0" lvl="2" indent="114300" algn="l" rtl="0">
              <a:spcBef>
                <a:spcPts val="900"/>
              </a:spcBef>
              <a:buClr>
                <a:schemeClr val="dk1"/>
              </a:buClr>
              <a:buSzPct val="100000"/>
              <a:buFont typeface="Arial"/>
              <a:buChar char="•"/>
              <a:defRPr sz="4500" b="0" i="0" u="none" strike="noStrike" cap="none">
                <a:solidFill>
                  <a:schemeClr val="dk1"/>
                </a:solidFill>
                <a:latin typeface="Arial Black"/>
                <a:ea typeface="Arial Black"/>
                <a:cs typeface="Arial Black"/>
                <a:sym typeface="Arial Black"/>
              </a:defRPr>
            </a:lvl3pPr>
            <a:lvl4pPr marL="1200150" marR="0" lvl="3" indent="114300" algn="l" rtl="0">
              <a:spcBef>
                <a:spcPts val="900"/>
              </a:spcBef>
              <a:buClr>
                <a:schemeClr val="dk1"/>
              </a:buClr>
              <a:buSzPct val="100000"/>
              <a:buFont typeface="Arial"/>
              <a:buChar char="–"/>
              <a:defRPr sz="4500" b="0" i="0" u="none" strike="noStrike" cap="none">
                <a:solidFill>
                  <a:schemeClr val="dk1"/>
                </a:solidFill>
                <a:latin typeface="Arial Black"/>
                <a:ea typeface="Arial Black"/>
                <a:cs typeface="Arial Black"/>
                <a:sym typeface="Arial Black"/>
              </a:defRPr>
            </a:lvl4pPr>
            <a:lvl5pPr marL="1543050" marR="0" lvl="4" indent="114300" algn="l" rtl="0">
              <a:spcBef>
                <a:spcPts val="900"/>
              </a:spcBef>
              <a:buClr>
                <a:schemeClr val="dk1"/>
              </a:buClr>
              <a:buSzPct val="100000"/>
              <a:buFont typeface="Arial"/>
              <a:buChar char="»"/>
              <a:defRPr sz="4500" b="0" i="0" u="none" strike="noStrike" cap="none">
                <a:solidFill>
                  <a:schemeClr val="dk1"/>
                </a:solidFill>
                <a:latin typeface="Arial Black"/>
                <a:ea typeface="Arial Black"/>
                <a:cs typeface="Arial Black"/>
                <a:sym typeface="Arial Black"/>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20" name="Shape 20"/>
          <p:cNvSpPr txBox="1">
            <a:spLocks noGrp="1"/>
          </p:cNvSpPr>
          <p:nvPr>
            <p:ph type="body" idx="3"/>
          </p:nvPr>
        </p:nvSpPr>
        <p:spPr>
          <a:xfrm>
            <a:off x="660400" y="3340101"/>
            <a:ext cx="6488100" cy="284700"/>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lt1"/>
              </a:buClr>
              <a:buFont typeface="Arial"/>
              <a:buChar char="●"/>
              <a:defRPr sz="1400" b="0" i="0" u="none" strike="noStrike" cap="none">
                <a:solidFill>
                  <a:schemeClr val="lt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21" name="Shape 21"/>
          <p:cNvSpPr txBox="1">
            <a:spLocks noGrp="1"/>
          </p:cNvSpPr>
          <p:nvPr>
            <p:ph type="body" idx="4"/>
          </p:nvPr>
        </p:nvSpPr>
        <p:spPr>
          <a:xfrm>
            <a:off x="660399" y="4094614"/>
            <a:ext cx="3649800" cy="279900"/>
          </a:xfrm>
          <a:prstGeom prst="rect">
            <a:avLst/>
          </a:prstGeom>
          <a:noFill/>
          <a:ln>
            <a:noFill/>
          </a:ln>
        </p:spPr>
        <p:txBody>
          <a:bodyPr lIns="91425" tIns="91425" rIns="91425" bIns="91425" anchor="t" anchorCtr="0"/>
          <a:lstStyle>
            <a:lvl1pPr marL="0" marR="0" lvl="0" indent="0" algn="l" rtl="0">
              <a:spcBef>
                <a:spcPts val="280"/>
              </a:spcBef>
              <a:buClr>
                <a:schemeClr val="accent4"/>
              </a:buClr>
              <a:buFont typeface="Arial"/>
              <a:buChar char="●"/>
              <a:defRPr sz="1400" b="0" i="0" u="none" strike="noStrike" cap="none">
                <a:solidFill>
                  <a:schemeClr val="accent4"/>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22" name="Shape 22"/>
          <p:cNvSpPr>
            <a:spLocks noGrp="1"/>
          </p:cNvSpPr>
          <p:nvPr>
            <p:ph type="pic" idx="5"/>
          </p:nvPr>
        </p:nvSpPr>
        <p:spPr>
          <a:xfrm>
            <a:off x="627879" y="504825"/>
            <a:ext cx="1243500" cy="458100"/>
          </a:xfrm>
          <a:prstGeom prst="rect">
            <a:avLst/>
          </a:prstGeom>
          <a:noFill/>
          <a:ln>
            <a:noFill/>
          </a:ln>
        </p:spPr>
        <p:txBody>
          <a:bodyPr lIns="91425" tIns="91425" rIns="91425" bIns="91425" anchor="t" anchorCtr="0"/>
          <a:lstStyle>
            <a:lvl1pPr marL="0" marR="0" lvl="0" indent="0" algn="ctr" rtl="0">
              <a:spcBef>
                <a:spcPts val="48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ulleted Content">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360362" y="1079898"/>
            <a:ext cx="8339400" cy="3383400"/>
          </a:xfrm>
          <a:prstGeom prst="rect">
            <a:avLst/>
          </a:prstGeom>
          <a:noFill/>
          <a:ln>
            <a:noFill/>
          </a:ln>
        </p:spPr>
        <p:txBody>
          <a:bodyPr lIns="91425" tIns="91425" rIns="91425" bIns="91425" anchor="t" anchorCtr="0"/>
          <a:lstStyle>
            <a:lvl1pPr marL="130302" marR="0" lvl="0" indent="-41402" algn="l" rtl="0">
              <a:lnSpc>
                <a:spcPct val="120000"/>
              </a:lnSpc>
              <a:spcBef>
                <a:spcPts val="0"/>
              </a:spcBef>
              <a:spcAft>
                <a:spcPts val="750"/>
              </a:spcAft>
              <a:buClr>
                <a:schemeClr val="accent4"/>
              </a:buClr>
              <a:buSzPct val="100000"/>
              <a:buFont typeface="Arial"/>
              <a:buChar char="•"/>
              <a:defRPr sz="1400" b="0" i="0" u="none" strike="noStrike" cap="none">
                <a:solidFill>
                  <a:schemeClr val="dk1"/>
                </a:solidFill>
                <a:latin typeface="Trebuchet MS"/>
                <a:ea typeface="Trebuchet MS"/>
                <a:cs typeface="Trebuchet MS"/>
                <a:sym typeface="Trebuchet MS"/>
              </a:defRPr>
            </a:lvl1pPr>
            <a:lvl2pPr marL="557212" marR="0" lvl="1" indent="-138112" algn="l" rtl="0">
              <a:lnSpc>
                <a:spcPct val="120000"/>
              </a:lnSpc>
              <a:spcBef>
                <a:spcPts val="240"/>
              </a:spcBef>
              <a:buClr>
                <a:schemeClr val="dk1"/>
              </a:buClr>
              <a:buSzPct val="100000"/>
              <a:buFont typeface="Merriweather Sans"/>
              <a:buChar char="–"/>
              <a:defRPr sz="1200" b="0" i="0" u="none" strike="noStrike" cap="none">
                <a:solidFill>
                  <a:schemeClr val="dk1"/>
                </a:solidFill>
                <a:latin typeface="Trebuchet MS"/>
                <a:ea typeface="Trebuchet MS"/>
                <a:cs typeface="Trebuchet MS"/>
                <a:sym typeface="Trebuchet MS"/>
              </a:defRPr>
            </a:lvl2pPr>
            <a:lvl3pPr marL="857250" marR="0" lvl="2" indent="-101600" algn="l" rtl="0">
              <a:lnSpc>
                <a:spcPct val="120000"/>
              </a:lnSpc>
              <a:spcBef>
                <a:spcPts val="220"/>
              </a:spcBef>
              <a:buClr>
                <a:schemeClr val="dk1"/>
              </a:buClr>
              <a:buSzPct val="100000"/>
              <a:buFont typeface="Arial"/>
              <a:buChar char="•"/>
              <a:defRPr sz="1100" b="0" i="0" u="none" strike="noStrike" cap="none">
                <a:solidFill>
                  <a:schemeClr val="dk1"/>
                </a:solidFill>
                <a:latin typeface="Trebuchet MS"/>
                <a:ea typeface="Trebuchet MS"/>
                <a:cs typeface="Trebuchet MS"/>
                <a:sym typeface="Trebuchet MS"/>
              </a:defRPr>
            </a:lvl3pPr>
            <a:lvl4pPr marL="1200150" marR="0" lvl="3"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4pPr>
            <a:lvl5pPr marL="1543050" marR="0" lvl="4"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63" name="Shape 63"/>
          <p:cNvSpPr txBox="1">
            <a:spLocks noGrp="1"/>
          </p:cNvSpPr>
          <p:nvPr>
            <p:ph type="body" idx="2"/>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umbered List">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352472" y="1079896"/>
            <a:ext cx="8332800" cy="3167100"/>
          </a:xfrm>
          <a:prstGeom prst="rect">
            <a:avLst/>
          </a:prstGeom>
          <a:noFill/>
          <a:ln>
            <a:noFill/>
          </a:ln>
        </p:spPr>
        <p:txBody>
          <a:bodyPr lIns="91425" tIns="91425" rIns="91425" bIns="91425" anchor="t" anchorCtr="0"/>
          <a:lstStyle>
            <a:lvl1pPr marL="342900" marR="0" lvl="0" indent="-209550" algn="l" rtl="0">
              <a:lnSpc>
                <a:spcPct val="120000"/>
              </a:lnSpc>
              <a:spcBef>
                <a:spcPts val="0"/>
              </a:spcBef>
              <a:spcAft>
                <a:spcPts val="1800"/>
              </a:spcAft>
              <a:buClr>
                <a:schemeClr val="dk1"/>
              </a:buClr>
              <a:buSzPct val="140000"/>
              <a:buFont typeface="Trebuchet MS"/>
              <a:buAutoNum type="arabicPeriod"/>
              <a:defRPr sz="1500" b="0" i="0" u="none" strike="noStrike" cap="none">
                <a:solidFill>
                  <a:schemeClr val="dk1"/>
                </a:solidFill>
                <a:latin typeface="Trebuchet MS"/>
                <a:ea typeface="Trebuchet MS"/>
                <a:cs typeface="Trebuchet MS"/>
                <a:sym typeface="Trebuchet MS"/>
              </a:defRPr>
            </a:lvl1pPr>
            <a:lvl2pPr marL="557212" marR="0" lvl="1" indent="-125412" algn="l" rtl="0">
              <a:spcBef>
                <a:spcPts val="280"/>
              </a:spcBef>
              <a:buClr>
                <a:schemeClr val="dk1"/>
              </a:buClr>
              <a:buSzPct val="100000"/>
              <a:buFont typeface="Arial"/>
              <a:buChar char="–"/>
              <a:defRPr sz="1400" b="0" i="0" u="none" strike="noStrike" cap="none">
                <a:solidFill>
                  <a:schemeClr val="dk1"/>
                </a:solidFill>
                <a:latin typeface="Trebuchet MS"/>
                <a:ea typeface="Trebuchet MS"/>
                <a:cs typeface="Trebuchet MS"/>
                <a:sym typeface="Trebuchet MS"/>
              </a:defRPr>
            </a:lvl2pPr>
            <a:lvl3pPr marL="857250" marR="0" lvl="2"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3pPr>
            <a:lvl4pPr marL="1200150" marR="0" lvl="3"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4pPr>
            <a:lvl5pPr marL="1543050" marR="0" lvl="4" indent="-120650" algn="l" rtl="0">
              <a:spcBef>
                <a:spcPts val="160"/>
              </a:spcBef>
              <a:buClr>
                <a:schemeClr val="dk1"/>
              </a:buClr>
              <a:buSzPct val="100000"/>
              <a:buFont typeface="Arial"/>
              <a:buChar char="»"/>
              <a:defRPr sz="8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67" name="Shape 67"/>
          <p:cNvSpPr txBox="1">
            <a:spLocks noGrp="1"/>
          </p:cNvSpPr>
          <p:nvPr>
            <p:ph type="body" idx="2"/>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ulleted List">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360362" y="1079898"/>
            <a:ext cx="8329500" cy="3394500"/>
          </a:xfrm>
          <a:prstGeom prst="rect">
            <a:avLst/>
          </a:prstGeom>
          <a:noFill/>
          <a:ln>
            <a:noFill/>
          </a:ln>
        </p:spPr>
        <p:txBody>
          <a:bodyPr lIns="91425" tIns="91425" rIns="91425" bIns="91425" anchor="t" anchorCtr="0"/>
          <a:lstStyle>
            <a:lvl1pPr marL="130302" marR="0" lvl="0" indent="-41402" algn="l" rtl="0">
              <a:lnSpc>
                <a:spcPct val="120000"/>
              </a:lnSpc>
              <a:spcBef>
                <a:spcPts val="0"/>
              </a:spcBef>
              <a:spcAft>
                <a:spcPts val="750"/>
              </a:spcAft>
              <a:buClr>
                <a:schemeClr val="accent4"/>
              </a:buClr>
              <a:buSzPct val="100000"/>
              <a:buFont typeface="Arial"/>
              <a:buChar char="•"/>
              <a:defRPr sz="1400" b="0" i="0" u="none" strike="noStrike" cap="none">
                <a:solidFill>
                  <a:schemeClr val="dk1"/>
                </a:solidFill>
                <a:latin typeface="Trebuchet MS"/>
                <a:ea typeface="Trebuchet MS"/>
                <a:cs typeface="Trebuchet MS"/>
                <a:sym typeface="Trebuchet MS"/>
              </a:defRPr>
            </a:lvl1pPr>
            <a:lvl2pPr marL="557212" marR="0" lvl="1" indent="-138112" algn="l" rtl="0">
              <a:lnSpc>
                <a:spcPct val="120000"/>
              </a:lnSpc>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2pPr>
            <a:lvl3pPr marL="857250" marR="0" lvl="2" indent="-101600" algn="l" rtl="0">
              <a:lnSpc>
                <a:spcPct val="120000"/>
              </a:lnSpc>
              <a:spcBef>
                <a:spcPts val="220"/>
              </a:spcBef>
              <a:buClr>
                <a:schemeClr val="dk1"/>
              </a:buClr>
              <a:buSzPct val="100000"/>
              <a:buFont typeface="Arial"/>
              <a:buChar char="•"/>
              <a:defRPr sz="1100" b="0" i="0" u="none" strike="noStrike" cap="none">
                <a:solidFill>
                  <a:schemeClr val="dk1"/>
                </a:solidFill>
                <a:latin typeface="Trebuchet MS"/>
                <a:ea typeface="Trebuchet MS"/>
                <a:cs typeface="Trebuchet MS"/>
                <a:sym typeface="Trebuchet MS"/>
              </a:defRPr>
            </a:lvl3pPr>
            <a:lvl4pPr marL="1200150" marR="0" lvl="3"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4pPr>
            <a:lvl5pPr marL="1543050" marR="0" lvl="4"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70" name="Shape 70"/>
          <p:cNvSpPr txBox="1">
            <a:spLocks noGrp="1"/>
          </p:cNvSpPr>
          <p:nvPr>
            <p:ph type="body" idx="2"/>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ullet List with Graphic">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360363" y="1079898"/>
            <a:ext cx="3810600" cy="3394500"/>
          </a:xfrm>
          <a:prstGeom prst="rect">
            <a:avLst/>
          </a:prstGeom>
          <a:noFill/>
          <a:ln>
            <a:noFill/>
          </a:ln>
        </p:spPr>
        <p:txBody>
          <a:bodyPr lIns="91425" tIns="91425" rIns="91425" bIns="91425" anchor="t" anchorCtr="0"/>
          <a:lstStyle>
            <a:lvl1pPr marL="130302" marR="0" lvl="0" indent="-54102" algn="l" rtl="0">
              <a:lnSpc>
                <a:spcPct val="137500"/>
              </a:lnSpc>
              <a:spcBef>
                <a:spcPts val="0"/>
              </a:spcBef>
              <a:spcAft>
                <a:spcPts val="750"/>
              </a:spcAft>
              <a:buClr>
                <a:schemeClr val="accent4"/>
              </a:buClr>
              <a:buSzPct val="100000"/>
              <a:buFont typeface="Arial"/>
              <a:buChar char="•"/>
              <a:defRPr sz="1200" b="0" i="0" u="none" strike="noStrike" cap="none">
                <a:solidFill>
                  <a:schemeClr val="dk1"/>
                </a:solidFill>
                <a:latin typeface="Trebuchet MS"/>
                <a:ea typeface="Trebuchet MS"/>
                <a:cs typeface="Trebuchet MS"/>
                <a:sym typeface="Trebuchet MS"/>
              </a:defRPr>
            </a:lvl1pPr>
            <a:lvl2pPr marL="557212" marR="0" lvl="1" indent="-138112"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2pPr>
            <a:lvl3pPr marL="857250" marR="0" lvl="2"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3pPr>
            <a:lvl4pPr marL="1200150" marR="0" lvl="3"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4pPr>
            <a:lvl5pPr marL="1543050" marR="0" lvl="4"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73" name="Shape 73"/>
          <p:cNvSpPr txBox="1">
            <a:spLocks noGrp="1"/>
          </p:cNvSpPr>
          <p:nvPr>
            <p:ph type="body" idx="2"/>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with Bulleted list">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360362" y="1332311"/>
            <a:ext cx="8329500" cy="3394500"/>
          </a:xfrm>
          <a:prstGeom prst="rect">
            <a:avLst/>
          </a:prstGeom>
          <a:noFill/>
          <a:ln>
            <a:noFill/>
          </a:ln>
        </p:spPr>
        <p:txBody>
          <a:bodyPr lIns="91425" tIns="91425" rIns="91425" bIns="91425" anchor="t" anchorCtr="0"/>
          <a:lstStyle>
            <a:lvl1pPr marL="130302" marR="0" lvl="0" indent="-54102" algn="l" rtl="0">
              <a:lnSpc>
                <a:spcPct val="137500"/>
              </a:lnSpc>
              <a:spcBef>
                <a:spcPts val="0"/>
              </a:spcBef>
              <a:spcAft>
                <a:spcPts val="750"/>
              </a:spcAft>
              <a:buClr>
                <a:schemeClr val="accent4"/>
              </a:buClr>
              <a:buSzPct val="100000"/>
              <a:buFont typeface="Arial"/>
              <a:buChar char="•"/>
              <a:defRPr sz="1200" b="0" i="0" u="none" strike="noStrike" cap="none">
                <a:solidFill>
                  <a:schemeClr val="dk1"/>
                </a:solidFill>
                <a:latin typeface="Trebuchet MS"/>
                <a:ea typeface="Trebuchet MS"/>
                <a:cs typeface="Trebuchet MS"/>
                <a:sym typeface="Trebuchet MS"/>
              </a:defRPr>
            </a:lvl1pPr>
            <a:lvl2pPr marL="557212" marR="0" lvl="1" indent="-138112"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2pPr>
            <a:lvl3pPr marL="857250" marR="0" lvl="2"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3pPr>
            <a:lvl4pPr marL="1200150" marR="0" lvl="3"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4pPr>
            <a:lvl5pPr marL="1543050" marR="0" lvl="4"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76" name="Shape 76"/>
          <p:cNvSpPr txBox="1">
            <a:spLocks noGrp="1"/>
          </p:cNvSpPr>
          <p:nvPr>
            <p:ph type="body" idx="2"/>
          </p:nvPr>
        </p:nvSpPr>
        <p:spPr>
          <a:xfrm>
            <a:off x="463550" y="1073150"/>
            <a:ext cx="2760600" cy="223200"/>
          </a:xfrm>
          <a:prstGeom prst="rect">
            <a:avLst/>
          </a:prstGeom>
          <a:solidFill>
            <a:srgbClr val="88C341"/>
          </a:solidFill>
          <a:ln>
            <a:noFill/>
          </a:ln>
        </p:spPr>
        <p:txBody>
          <a:bodyPr lIns="91425" tIns="91425" rIns="91425" bIns="91425" anchor="t" anchorCtr="0"/>
          <a:lstStyle>
            <a:lvl1pPr marL="0" marR="0" lvl="0" indent="0" algn="l" rtl="0">
              <a:spcBef>
                <a:spcPts val="200"/>
              </a:spcBef>
              <a:buClr>
                <a:srgbClr val="FFFFFF"/>
              </a:buClr>
              <a:buFont typeface="Arial"/>
              <a:buChar char="●"/>
              <a:defRPr sz="1000" b="0" i="0" u="none" strike="noStrike" cap="none">
                <a:solidFill>
                  <a:srgbClr val="FFFFFF"/>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77" name="Shape 77"/>
          <p:cNvSpPr txBox="1">
            <a:spLocks noGrp="1"/>
          </p:cNvSpPr>
          <p:nvPr>
            <p:ph type="body" idx="3"/>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Only">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Only">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 without image">
    <p:spTree>
      <p:nvGrpSpPr>
        <p:cNvPr id="1" name="Shape 82"/>
        <p:cNvGrpSpPr/>
        <p:nvPr/>
      </p:nvGrpSpPr>
      <p:grpSpPr>
        <a:xfrm>
          <a:off x="0" y="0"/>
          <a:ext cx="0" cy="0"/>
          <a:chOff x="0" y="0"/>
          <a:chExt cx="0" cy="0"/>
        </a:xfrm>
      </p:grpSpPr>
      <p:sp>
        <p:nvSpPr>
          <p:cNvPr id="83" name="Shape 83"/>
          <p:cNvSpPr/>
          <p:nvPr/>
        </p:nvSpPr>
        <p:spPr>
          <a:xfrm>
            <a:off x="0" y="-3"/>
            <a:ext cx="9144000" cy="697500"/>
          </a:xfrm>
          <a:prstGeom prst="rect">
            <a:avLst/>
          </a:prstGeom>
          <a:solidFill>
            <a:schemeClr val="lt1"/>
          </a:solidFill>
          <a:ln>
            <a:noFill/>
          </a:ln>
          <a:effectLst>
            <a:outerShdw blurRad="39999" dist="25400" dir="5400000" rotWithShape="0">
              <a:srgbClr val="000000">
                <a:alpha val="29800"/>
              </a:srgbClr>
            </a:outerShdw>
          </a:effectLst>
        </p:spPr>
        <p:txBody>
          <a:bodyPr lIns="68575" tIns="34275" rIns="68575" bIns="34275" anchor="ctr" anchorCtr="0">
            <a:noAutofit/>
          </a:bodyPr>
          <a:lstStyle/>
          <a:p>
            <a:pPr marL="0" marR="0" lvl="0" indent="0" algn="ctr" rtl="0">
              <a:spcBef>
                <a:spcPts val="0"/>
              </a:spcBef>
              <a:buNone/>
            </a:pPr>
            <a:endParaRPr sz="1400">
              <a:solidFill>
                <a:srgbClr val="FFFFFF"/>
              </a:solidFill>
              <a:latin typeface="Trebuchet MS"/>
              <a:ea typeface="Trebuchet MS"/>
              <a:cs typeface="Trebuchet MS"/>
              <a:sym typeface="Trebuchet MS"/>
            </a:endParaRPr>
          </a:p>
        </p:txBody>
      </p:sp>
      <p:sp>
        <p:nvSpPr>
          <p:cNvPr id="84" name="Shape 84"/>
          <p:cNvSpPr txBox="1">
            <a:spLocks noGrp="1"/>
          </p:cNvSpPr>
          <p:nvPr>
            <p:ph type="title"/>
          </p:nvPr>
        </p:nvSpPr>
        <p:spPr>
          <a:xfrm>
            <a:off x="1808738" y="89634"/>
            <a:ext cx="6458099" cy="5436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Trebuchet MS"/>
              <a:buNone/>
              <a:defRPr sz="3300" b="0" i="0" u="none" strike="noStrike" cap="none">
                <a:solidFill>
                  <a:schemeClr val="dk1"/>
                </a:solidFill>
                <a:latin typeface="Trebuchet MS"/>
                <a:ea typeface="Trebuchet MS"/>
                <a:cs typeface="Trebuchet MS"/>
                <a:sym typeface="Trebuchet M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cxnSp>
        <p:nvCxnSpPr>
          <p:cNvPr id="85" name="Shape 85"/>
          <p:cNvCxnSpPr/>
          <p:nvPr/>
        </p:nvCxnSpPr>
        <p:spPr>
          <a:xfrm>
            <a:off x="1667933" y="246350"/>
            <a:ext cx="0" cy="205800"/>
          </a:xfrm>
          <a:prstGeom prst="straightConnector1">
            <a:avLst/>
          </a:prstGeom>
          <a:noFill/>
          <a:ln w="9525" cap="flat" cmpd="sng">
            <a:solidFill>
              <a:schemeClr val="dk1"/>
            </a:solidFill>
            <a:prstDash val="solid"/>
            <a:round/>
            <a:headEnd type="none" w="med" len="med"/>
            <a:tailEnd type="none" w="med" len="med"/>
          </a:ln>
        </p:spPr>
      </p:cxnSp>
      <p:cxnSp>
        <p:nvCxnSpPr>
          <p:cNvPr id="86" name="Shape 86"/>
          <p:cNvCxnSpPr/>
          <p:nvPr/>
        </p:nvCxnSpPr>
        <p:spPr>
          <a:xfrm rot="10800000">
            <a:off x="9144000" y="707862"/>
            <a:ext cx="0" cy="4198800"/>
          </a:xfrm>
          <a:prstGeom prst="straightConnector1">
            <a:avLst/>
          </a:prstGeom>
          <a:noFill/>
          <a:ln w="12700" cap="flat" cmpd="sng">
            <a:solidFill>
              <a:srgbClr val="E6E6E6"/>
            </a:solidFill>
            <a:prstDash val="solid"/>
            <a:round/>
            <a:headEnd type="none" w="med" len="med"/>
            <a:tailEnd type="none" w="med" len="med"/>
          </a:ln>
        </p:spPr>
      </p:cxnSp>
      <p:sp>
        <p:nvSpPr>
          <p:cNvPr id="87" name="Shape 87"/>
          <p:cNvSpPr txBox="1">
            <a:spLocks noGrp="1"/>
          </p:cNvSpPr>
          <p:nvPr>
            <p:ph type="body" idx="1"/>
          </p:nvPr>
        </p:nvSpPr>
        <p:spPr>
          <a:xfrm>
            <a:off x="4930267" y="1321134"/>
            <a:ext cx="3840600" cy="2425500"/>
          </a:xfrm>
          <a:prstGeom prst="rect">
            <a:avLst/>
          </a:prstGeom>
          <a:noFill/>
          <a:ln>
            <a:noFill/>
          </a:ln>
        </p:spPr>
        <p:txBody>
          <a:bodyPr lIns="91425" tIns="91425" rIns="91425" bIns="91425" anchor="t" anchorCtr="0"/>
          <a:lstStyle>
            <a:lvl1pPr marL="129778" marR="0" lvl="0" indent="-40878" algn="l" rtl="0">
              <a:lnSpc>
                <a:spcPct val="130000"/>
              </a:lnSpc>
              <a:spcBef>
                <a:spcPts val="0"/>
              </a:spcBef>
              <a:spcAft>
                <a:spcPts val="975"/>
              </a:spcAft>
              <a:buClr>
                <a:schemeClr val="accent4"/>
              </a:buClr>
              <a:buSzPct val="100000"/>
              <a:buFont typeface="Arial"/>
              <a:buChar char="•"/>
              <a:defRPr sz="1400" b="0" i="0" u="none" strike="noStrike" cap="none">
                <a:solidFill>
                  <a:schemeClr val="dk1"/>
                </a:solidFill>
                <a:latin typeface="Trebuchet MS"/>
                <a:ea typeface="Trebuchet MS"/>
                <a:cs typeface="Trebuchet MS"/>
                <a:sym typeface="Trebuchet MS"/>
              </a:defRPr>
            </a:lvl1pPr>
            <a:lvl2pPr marL="557212" marR="0" lvl="1" indent="-138112"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2pPr>
            <a:lvl3pPr marL="857250" marR="0" lvl="2" indent="-101600" algn="l" rtl="0">
              <a:spcBef>
                <a:spcPts val="220"/>
              </a:spcBef>
              <a:buClr>
                <a:schemeClr val="dk1"/>
              </a:buClr>
              <a:buSzPct val="100000"/>
              <a:buFont typeface="Arial"/>
              <a:buChar char="•"/>
              <a:defRPr sz="11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88" name="Shape 88"/>
          <p:cNvSpPr txBox="1">
            <a:spLocks noGrp="1"/>
          </p:cNvSpPr>
          <p:nvPr>
            <p:ph type="body" idx="2"/>
          </p:nvPr>
        </p:nvSpPr>
        <p:spPr>
          <a:xfrm>
            <a:off x="363537" y="1321134"/>
            <a:ext cx="3921000" cy="2730300"/>
          </a:xfrm>
          <a:prstGeom prst="rect">
            <a:avLst/>
          </a:prstGeom>
          <a:noFill/>
          <a:ln>
            <a:noFill/>
          </a:ln>
        </p:spPr>
        <p:txBody>
          <a:bodyPr lIns="91425" tIns="91425" rIns="91425" bIns="91425" anchor="t" anchorCtr="0"/>
          <a:lstStyle>
            <a:lvl1pPr marL="0" marR="0" lvl="0" indent="0" algn="l" rtl="0">
              <a:lnSpc>
                <a:spcPct val="130000"/>
              </a:lnSpc>
              <a:spcBef>
                <a:spcPts val="0"/>
              </a:spcBef>
              <a:spcAft>
                <a:spcPts val="975"/>
              </a:spcAft>
              <a:buClr>
                <a:schemeClr val="dk1"/>
              </a:buClr>
              <a:buFont typeface="Arial"/>
              <a:buChar char="●"/>
              <a:defRPr sz="1400" b="0" i="0" u="none" strike="noStrike" cap="none">
                <a:solidFill>
                  <a:schemeClr val="dk1"/>
                </a:solidFill>
                <a:latin typeface="Trebuchet MS"/>
                <a:ea typeface="Trebuchet MS"/>
                <a:cs typeface="Trebuchet MS"/>
                <a:sym typeface="Trebuchet MS"/>
              </a:defRPr>
            </a:lvl1pPr>
            <a:lvl2pPr marL="557212" marR="0" lvl="1" indent="-150812"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2pPr>
            <a:lvl3pPr marL="857250" marR="0" lvl="2"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3pPr>
            <a:lvl4pPr marL="1200150" marR="0" lvl="3"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4pPr>
            <a:lvl5pPr marL="1543050" marR="0" lvl="4"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89" name="Shape 89"/>
          <p:cNvSpPr txBox="1">
            <a:spLocks noGrp="1"/>
          </p:cNvSpPr>
          <p:nvPr>
            <p:ph type="body" idx="3"/>
          </p:nvPr>
        </p:nvSpPr>
        <p:spPr>
          <a:xfrm>
            <a:off x="418147" y="990996"/>
            <a:ext cx="1480500" cy="223200"/>
          </a:xfrm>
          <a:prstGeom prst="rect">
            <a:avLst/>
          </a:prstGeom>
          <a:solidFill>
            <a:srgbClr val="88C341"/>
          </a:solidFill>
          <a:ln>
            <a:noFill/>
          </a:ln>
        </p:spPr>
        <p:txBody>
          <a:bodyPr lIns="91425" tIns="91425" rIns="91425" bIns="91425" anchor="t" anchorCtr="0"/>
          <a:lstStyle>
            <a:lvl1pPr marL="0" marR="0" lvl="0" indent="0" algn="l" rtl="0">
              <a:spcBef>
                <a:spcPts val="200"/>
              </a:spcBef>
              <a:buClr>
                <a:schemeClr val="lt1"/>
              </a:buClr>
              <a:buFont typeface="Arial"/>
              <a:buChar char="●"/>
              <a:defRPr sz="1000" b="0" i="0" u="none" strike="noStrike" cap="none">
                <a:solidFill>
                  <a:schemeClr val="lt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90" name="Shape 90"/>
          <p:cNvSpPr>
            <a:spLocks noGrp="1"/>
          </p:cNvSpPr>
          <p:nvPr>
            <p:ph type="pic" idx="4"/>
          </p:nvPr>
        </p:nvSpPr>
        <p:spPr>
          <a:xfrm>
            <a:off x="257299" y="152004"/>
            <a:ext cx="1236300" cy="406799"/>
          </a:xfrm>
          <a:prstGeom prst="rect">
            <a:avLst/>
          </a:prstGeom>
          <a:noFill/>
          <a:ln>
            <a:noFill/>
          </a:ln>
        </p:spPr>
        <p:txBody>
          <a:bodyPr lIns="91425" tIns="91425" rIns="91425" bIns="91425" anchor="t" anchorCtr="0"/>
          <a:lstStyle>
            <a:lvl1pPr marL="0" marR="0" lvl="0"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91" name="Shape 91"/>
          <p:cNvSpPr txBox="1">
            <a:spLocks noGrp="1"/>
          </p:cNvSpPr>
          <p:nvPr>
            <p:ph type="body" idx="5"/>
          </p:nvPr>
        </p:nvSpPr>
        <p:spPr>
          <a:xfrm>
            <a:off x="4990148" y="990996"/>
            <a:ext cx="1480500" cy="223200"/>
          </a:xfrm>
          <a:prstGeom prst="rect">
            <a:avLst/>
          </a:prstGeom>
          <a:solidFill>
            <a:srgbClr val="88C341"/>
          </a:solidFill>
          <a:ln>
            <a:noFill/>
          </a:ln>
        </p:spPr>
        <p:txBody>
          <a:bodyPr lIns="91425" tIns="91425" rIns="91425" bIns="91425" anchor="t" anchorCtr="0"/>
          <a:lstStyle>
            <a:lvl1pPr marL="0" marR="0" lvl="0" indent="0" algn="l" rtl="0">
              <a:spcBef>
                <a:spcPts val="200"/>
              </a:spcBef>
              <a:buClr>
                <a:schemeClr val="lt1"/>
              </a:buClr>
              <a:buFont typeface="Arial"/>
              <a:buChar char="●"/>
              <a:defRPr sz="1000" b="0" i="0" u="none" strike="noStrike" cap="none">
                <a:solidFill>
                  <a:schemeClr val="lt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Case Study with image">
    <p:spTree>
      <p:nvGrpSpPr>
        <p:cNvPr id="1" name="Shape 92"/>
        <p:cNvGrpSpPr/>
        <p:nvPr/>
      </p:nvGrpSpPr>
      <p:grpSpPr>
        <a:xfrm>
          <a:off x="0" y="0"/>
          <a:ext cx="0" cy="0"/>
          <a:chOff x="0" y="0"/>
          <a:chExt cx="0" cy="0"/>
        </a:xfrm>
      </p:grpSpPr>
      <p:sp>
        <p:nvSpPr>
          <p:cNvPr id="93" name="Shape 93"/>
          <p:cNvSpPr>
            <a:spLocks noGrp="1"/>
          </p:cNvSpPr>
          <p:nvPr>
            <p:ph type="pic" idx="2"/>
          </p:nvPr>
        </p:nvSpPr>
        <p:spPr>
          <a:xfrm>
            <a:off x="0" y="0"/>
            <a:ext cx="9144000" cy="5143500"/>
          </a:xfrm>
          <a:prstGeom prst="rect">
            <a:avLst/>
          </a:prstGeom>
          <a:noFill/>
          <a:ln>
            <a:noFill/>
          </a:ln>
        </p:spPr>
        <p:txBody>
          <a:bodyPr lIns="91425" tIns="91425" rIns="91425" bIns="91425" anchor="ctr" anchorCtr="0"/>
          <a:lstStyle>
            <a:lvl1pPr marL="0" marR="0" lvl="0" indent="0" algn="ctr" rtl="0">
              <a:spcBef>
                <a:spcPts val="48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94" name="Shape 94"/>
          <p:cNvSpPr txBox="1">
            <a:spLocks noGrp="1"/>
          </p:cNvSpPr>
          <p:nvPr>
            <p:ph type="title"/>
          </p:nvPr>
        </p:nvSpPr>
        <p:spPr>
          <a:xfrm>
            <a:off x="190993" y="170914"/>
            <a:ext cx="8337600" cy="5436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Trebuchet MS"/>
              <a:buNone/>
              <a:defRPr sz="1600" b="0" i="0" u="none" strike="noStrike" cap="none">
                <a:solidFill>
                  <a:schemeClr val="dk1"/>
                </a:solidFill>
                <a:latin typeface="Trebuchet MS"/>
                <a:ea typeface="Trebuchet MS"/>
                <a:cs typeface="Trebuchet MS"/>
                <a:sym typeface="Trebuchet M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5" name="Shape 95"/>
          <p:cNvSpPr/>
          <p:nvPr/>
        </p:nvSpPr>
        <p:spPr>
          <a:xfrm>
            <a:off x="0" y="4762305"/>
            <a:ext cx="9144000" cy="3813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buNone/>
            </a:pPr>
            <a:endParaRPr sz="1400">
              <a:solidFill>
                <a:srgbClr val="FFFFFF"/>
              </a:solidFill>
              <a:latin typeface="Trebuchet MS"/>
              <a:ea typeface="Trebuchet MS"/>
              <a:cs typeface="Trebuchet MS"/>
              <a:sym typeface="Trebuchet M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mp; Content">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25" name="Shape 25"/>
          <p:cNvSpPr txBox="1">
            <a:spLocks noGrp="1"/>
          </p:cNvSpPr>
          <p:nvPr>
            <p:ph type="body" idx="2"/>
          </p:nvPr>
        </p:nvSpPr>
        <p:spPr>
          <a:xfrm>
            <a:off x="352472" y="917779"/>
            <a:ext cx="8337600" cy="33945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Char char="●"/>
              <a:defRPr sz="1400" b="0" i="0" u="none" strike="noStrike" cap="none">
                <a:solidFill>
                  <a:schemeClr val="dk1"/>
                </a:solidFill>
                <a:latin typeface="Trebuchet MS"/>
                <a:ea typeface="Trebuchet MS"/>
                <a:cs typeface="Trebuchet MS"/>
                <a:sym typeface="Trebuchet MS"/>
              </a:defRPr>
            </a:lvl1pPr>
            <a:lvl2pPr marL="557212" marR="0" lvl="1" indent="-138112"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2pPr>
            <a:lvl3pPr marL="857250" marR="0" lvl="2" indent="-101600" algn="l" rtl="0">
              <a:spcBef>
                <a:spcPts val="220"/>
              </a:spcBef>
              <a:buClr>
                <a:schemeClr val="dk1"/>
              </a:buClr>
              <a:buSzPct val="100000"/>
              <a:buFont typeface="Arial"/>
              <a:buChar char="•"/>
              <a:defRPr sz="11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Section Title">
    <p:spTree>
      <p:nvGrpSpPr>
        <p:cNvPr id="1" name="Shape 96"/>
        <p:cNvGrpSpPr/>
        <p:nvPr/>
      </p:nvGrpSpPr>
      <p:grpSpPr>
        <a:xfrm>
          <a:off x="0" y="0"/>
          <a:ext cx="0" cy="0"/>
          <a:chOff x="0" y="0"/>
          <a:chExt cx="0" cy="0"/>
        </a:xfrm>
      </p:grpSpPr>
      <p:sp>
        <p:nvSpPr>
          <p:cNvPr id="97" name="Shape 97"/>
          <p:cNvSpPr/>
          <p:nvPr/>
        </p:nvSpPr>
        <p:spPr>
          <a:xfrm>
            <a:off x="0" y="4762305"/>
            <a:ext cx="9144000" cy="3813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buNone/>
            </a:pPr>
            <a:endParaRPr sz="1400">
              <a:solidFill>
                <a:srgbClr val="FFFFFF"/>
              </a:solidFill>
              <a:latin typeface="Trebuchet MS"/>
              <a:ea typeface="Trebuchet MS"/>
              <a:cs typeface="Trebuchet MS"/>
              <a:sym typeface="Trebuchet MS"/>
            </a:endParaRPr>
          </a:p>
        </p:txBody>
      </p:sp>
      <p:sp>
        <p:nvSpPr>
          <p:cNvPr id="98" name="Shape 98"/>
          <p:cNvSpPr>
            <a:spLocks noGrp="1"/>
          </p:cNvSpPr>
          <p:nvPr>
            <p:ph type="pic" idx="2"/>
          </p:nvPr>
        </p:nvSpPr>
        <p:spPr>
          <a:xfrm>
            <a:off x="0" y="0"/>
            <a:ext cx="9144000" cy="5143500"/>
          </a:xfrm>
          <a:prstGeom prst="rect">
            <a:avLst/>
          </a:prstGeom>
          <a:noFill/>
          <a:ln>
            <a:noFill/>
          </a:ln>
        </p:spPr>
        <p:txBody>
          <a:bodyPr lIns="91425" tIns="91425" rIns="91425" bIns="91425" anchor="t" anchorCtr="0"/>
          <a:lstStyle>
            <a:lvl1pPr marL="0" marR="0" lvl="0" indent="0" algn="ctr" rtl="0">
              <a:spcBef>
                <a:spcPts val="48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99" name="Shape 99"/>
          <p:cNvSpPr txBox="1">
            <a:spLocks noGrp="1"/>
          </p:cNvSpPr>
          <p:nvPr>
            <p:ph type="body" idx="1"/>
          </p:nvPr>
        </p:nvSpPr>
        <p:spPr>
          <a:xfrm>
            <a:off x="872404" y="3947726"/>
            <a:ext cx="5015100" cy="647100"/>
          </a:xfrm>
          <a:prstGeom prst="rect">
            <a:avLst/>
          </a:prstGeom>
          <a:solidFill>
            <a:srgbClr val="88C341"/>
          </a:solidFill>
          <a:ln>
            <a:noFill/>
          </a:ln>
        </p:spPr>
        <p:txBody>
          <a:bodyPr lIns="91425" tIns="91425" rIns="91425" bIns="91425" anchor="t" anchorCtr="0"/>
          <a:lstStyle>
            <a:lvl1pPr marL="0" marR="0" lvl="0" indent="0" algn="l" rtl="0">
              <a:spcBef>
                <a:spcPts val="760"/>
              </a:spcBef>
              <a:buClr>
                <a:schemeClr val="lt1"/>
              </a:buClr>
              <a:buFont typeface="Arial"/>
              <a:buChar char="●"/>
              <a:defRPr sz="3800" b="0" i="0" u="none" strike="noStrike" cap="none">
                <a:solidFill>
                  <a:schemeClr val="lt1"/>
                </a:solidFill>
                <a:latin typeface="Arial Black"/>
                <a:ea typeface="Arial Black"/>
                <a:cs typeface="Arial Black"/>
                <a:sym typeface="Arial Black"/>
              </a:defRPr>
            </a:lvl1pPr>
            <a:lvl2pPr marL="342900" marR="0" lvl="1"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2pPr>
            <a:lvl3pPr marL="685800" marR="0" lvl="2"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3pPr>
            <a:lvl4pPr marL="1028700" marR="0" lvl="3"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4pPr>
            <a:lvl5pPr marL="1371600" marR="0" lvl="4"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100" name="Shape 100"/>
          <p:cNvSpPr txBox="1">
            <a:spLocks noGrp="1"/>
          </p:cNvSpPr>
          <p:nvPr>
            <p:ph type="body" idx="3"/>
          </p:nvPr>
        </p:nvSpPr>
        <p:spPr>
          <a:xfrm>
            <a:off x="872404" y="3394369"/>
            <a:ext cx="3688500" cy="647100"/>
          </a:xfrm>
          <a:prstGeom prst="rect">
            <a:avLst/>
          </a:prstGeom>
          <a:solidFill>
            <a:srgbClr val="88C341"/>
          </a:solidFill>
          <a:ln>
            <a:noFill/>
          </a:ln>
        </p:spPr>
        <p:txBody>
          <a:bodyPr lIns="91425" tIns="91425" rIns="91425" bIns="91425" anchor="t" anchorCtr="0"/>
          <a:lstStyle>
            <a:lvl1pPr marL="0" marR="0" lvl="0" indent="0" algn="l" rtl="0">
              <a:spcBef>
                <a:spcPts val="760"/>
              </a:spcBef>
              <a:buClr>
                <a:schemeClr val="lt1"/>
              </a:buClr>
              <a:buFont typeface="Arial"/>
              <a:buChar char="●"/>
              <a:defRPr sz="3800" b="0" i="0" u="none" strike="noStrike" cap="none">
                <a:solidFill>
                  <a:schemeClr val="lt1"/>
                </a:solidFill>
                <a:latin typeface="Arial Black"/>
                <a:ea typeface="Arial Black"/>
                <a:cs typeface="Arial Black"/>
                <a:sym typeface="Arial Black"/>
              </a:defRPr>
            </a:lvl1pPr>
            <a:lvl2pPr marL="342900" marR="0" lvl="1"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2pPr>
            <a:lvl3pPr marL="685800" marR="0" lvl="2"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3pPr>
            <a:lvl4pPr marL="1028700" marR="0" lvl="3"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4pPr>
            <a:lvl5pPr marL="1371600" marR="0" lvl="4"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101" name="Shape 101"/>
          <p:cNvSpPr txBox="1">
            <a:spLocks noGrp="1"/>
          </p:cNvSpPr>
          <p:nvPr>
            <p:ph type="title"/>
          </p:nvPr>
        </p:nvSpPr>
        <p:spPr>
          <a:xfrm>
            <a:off x="872404" y="2869952"/>
            <a:ext cx="5285700" cy="647099"/>
          </a:xfrm>
          <a:prstGeom prst="rect">
            <a:avLst/>
          </a:prstGeom>
          <a:solidFill>
            <a:srgbClr val="88C341"/>
          </a:solidFill>
          <a:ln>
            <a:noFill/>
          </a:ln>
        </p:spPr>
        <p:txBody>
          <a:bodyPr lIns="91425" tIns="91425" rIns="91425" bIns="91425" anchor="t" anchorCtr="0"/>
          <a:lstStyle>
            <a:lvl1pPr marL="0" marR="0" lvl="0" indent="0" algn="l" rtl="0">
              <a:spcBef>
                <a:spcPts val="0"/>
              </a:spcBef>
              <a:buClr>
                <a:srgbClr val="FFFFFF"/>
              </a:buClr>
              <a:buFont typeface="Trebuchet MS"/>
              <a:buNone/>
              <a:defRPr sz="3800" b="0" i="0" u="none" strike="noStrike" cap="none">
                <a:solidFill>
                  <a:srgbClr val="FFFFFF"/>
                </a:solidFill>
                <a:latin typeface="Trebuchet MS"/>
                <a:ea typeface="Trebuchet MS"/>
                <a:cs typeface="Trebuchet MS"/>
                <a:sym typeface="Trebuchet M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2" name="Shape 102"/>
          <p:cNvSpPr txBox="1"/>
          <p:nvPr/>
        </p:nvSpPr>
        <p:spPr>
          <a:xfrm>
            <a:off x="781354" y="2496458"/>
            <a:ext cx="6488100" cy="692400"/>
          </a:xfrm>
          <a:prstGeom prst="rect">
            <a:avLst/>
          </a:prstGeom>
          <a:noFill/>
          <a:ln>
            <a:noFill/>
          </a:ln>
        </p:spPr>
        <p:txBody>
          <a:bodyPr lIns="68575" tIns="34275" rIns="68575" bIns="34275" anchor="t" anchorCtr="0">
            <a:noAutofit/>
          </a:bodyPr>
          <a:lstStyle/>
          <a:p>
            <a:pPr marL="0" marR="0" lvl="0" indent="0" algn="l" rtl="0">
              <a:spcBef>
                <a:spcPts val="0"/>
              </a:spcBef>
              <a:buClr>
                <a:srgbClr val="39C2D7"/>
              </a:buClr>
              <a:buFont typeface="Arial"/>
              <a:buNone/>
            </a:pPr>
            <a:endParaRPr sz="1500">
              <a:solidFill>
                <a:srgbClr val="464547"/>
              </a:solidFill>
              <a:latin typeface="Trebuchet MS"/>
              <a:ea typeface="Trebuchet MS"/>
              <a:cs typeface="Trebuchet MS"/>
              <a:sym typeface="Trebuchet MS"/>
            </a:endParaRPr>
          </a:p>
        </p:txBody>
      </p:sp>
      <p:sp>
        <p:nvSpPr>
          <p:cNvPr id="103" name="Shape 103"/>
          <p:cNvSpPr txBox="1">
            <a:spLocks noGrp="1"/>
          </p:cNvSpPr>
          <p:nvPr>
            <p:ph type="body" idx="4"/>
          </p:nvPr>
        </p:nvSpPr>
        <p:spPr>
          <a:xfrm>
            <a:off x="866628" y="2457126"/>
            <a:ext cx="3731100" cy="284700"/>
          </a:xfrm>
          <a:prstGeom prst="rect">
            <a:avLst/>
          </a:prstGeom>
          <a:solidFill>
            <a:srgbClr val="88C341"/>
          </a:solidFill>
          <a:ln>
            <a:noFill/>
          </a:ln>
        </p:spPr>
        <p:txBody>
          <a:bodyPr lIns="91425" tIns="91425" rIns="91425" bIns="91425" anchor="t" anchorCtr="0"/>
          <a:lstStyle>
            <a:lvl1pPr marL="0" marR="0" lvl="0" indent="0" algn="l" rtl="0">
              <a:spcBef>
                <a:spcPts val="280"/>
              </a:spcBef>
              <a:buClr>
                <a:srgbClr val="FFFFFF"/>
              </a:buClr>
              <a:buFont typeface="Arial"/>
              <a:buChar char="●"/>
              <a:defRPr sz="1400" b="0" i="0" u="none" strike="noStrike" cap="none">
                <a:solidFill>
                  <a:srgbClr val="FFFFFF"/>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Section Title">
    <p:spTree>
      <p:nvGrpSpPr>
        <p:cNvPr id="1" name="Shape 104"/>
        <p:cNvGrpSpPr/>
        <p:nvPr/>
      </p:nvGrpSpPr>
      <p:grpSpPr>
        <a:xfrm>
          <a:off x="0" y="0"/>
          <a:ext cx="0" cy="0"/>
          <a:chOff x="0" y="0"/>
          <a:chExt cx="0" cy="0"/>
        </a:xfrm>
      </p:grpSpPr>
      <p:pic>
        <p:nvPicPr>
          <p:cNvPr id="105" name="Shape 105" descr="Pattern_ppt.jpg"/>
          <p:cNvPicPr preferRelativeResize="0"/>
          <p:nvPr/>
        </p:nvPicPr>
        <p:blipFill rotWithShape="1">
          <a:blip r:embed="rId2">
            <a:alphaModFix/>
          </a:blip>
          <a:srcRect/>
          <a:stretch/>
        </p:blipFill>
        <p:spPr>
          <a:xfrm>
            <a:off x="-13368" y="-11545"/>
            <a:ext cx="6898200" cy="5173500"/>
          </a:xfrm>
          <a:prstGeom prst="rect">
            <a:avLst/>
          </a:prstGeom>
          <a:noFill/>
          <a:ln>
            <a:noFill/>
          </a:ln>
        </p:spPr>
      </p:pic>
      <p:pic>
        <p:nvPicPr>
          <p:cNvPr id="106" name="Shape 106" descr="Pattern_ppt.jpg"/>
          <p:cNvPicPr preferRelativeResize="0"/>
          <p:nvPr/>
        </p:nvPicPr>
        <p:blipFill rotWithShape="1">
          <a:blip r:embed="rId2">
            <a:alphaModFix/>
          </a:blip>
          <a:srcRect r="66101"/>
          <a:stretch/>
        </p:blipFill>
        <p:spPr>
          <a:xfrm>
            <a:off x="6858000" y="-11545"/>
            <a:ext cx="2338200" cy="5173500"/>
          </a:xfrm>
          <a:prstGeom prst="rect">
            <a:avLst/>
          </a:prstGeom>
          <a:noFill/>
          <a:ln>
            <a:noFill/>
          </a:ln>
        </p:spPr>
      </p:pic>
      <p:sp>
        <p:nvSpPr>
          <p:cNvPr id="107" name="Shape 107"/>
          <p:cNvSpPr txBox="1">
            <a:spLocks noGrp="1"/>
          </p:cNvSpPr>
          <p:nvPr>
            <p:ph type="body" idx="1"/>
          </p:nvPr>
        </p:nvSpPr>
        <p:spPr>
          <a:xfrm>
            <a:off x="872404" y="3947726"/>
            <a:ext cx="5015100" cy="647100"/>
          </a:xfrm>
          <a:prstGeom prst="rect">
            <a:avLst/>
          </a:prstGeom>
          <a:solidFill>
            <a:srgbClr val="88C341"/>
          </a:solidFill>
          <a:ln>
            <a:noFill/>
          </a:ln>
        </p:spPr>
        <p:txBody>
          <a:bodyPr lIns="91425" tIns="91425" rIns="91425" bIns="91425" anchor="t" anchorCtr="0"/>
          <a:lstStyle>
            <a:lvl1pPr marL="0" marR="0" lvl="0" indent="0" algn="l" rtl="0">
              <a:spcBef>
                <a:spcPts val="760"/>
              </a:spcBef>
              <a:buClr>
                <a:schemeClr val="lt1"/>
              </a:buClr>
              <a:buFont typeface="Arial"/>
              <a:buChar char="●"/>
              <a:defRPr sz="3800" b="0" i="0" u="none" strike="noStrike" cap="none">
                <a:solidFill>
                  <a:schemeClr val="lt1"/>
                </a:solidFill>
                <a:latin typeface="Arial Black"/>
                <a:ea typeface="Arial Black"/>
                <a:cs typeface="Arial Black"/>
                <a:sym typeface="Arial Black"/>
              </a:defRPr>
            </a:lvl1pPr>
            <a:lvl2pPr marL="342900" marR="0" lvl="1"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2pPr>
            <a:lvl3pPr marL="685800" marR="0" lvl="2"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3pPr>
            <a:lvl4pPr marL="1028700" marR="0" lvl="3"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4pPr>
            <a:lvl5pPr marL="1371600" marR="0" lvl="4"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108" name="Shape 108"/>
          <p:cNvSpPr txBox="1">
            <a:spLocks noGrp="1"/>
          </p:cNvSpPr>
          <p:nvPr>
            <p:ph type="body" idx="2"/>
          </p:nvPr>
        </p:nvSpPr>
        <p:spPr>
          <a:xfrm>
            <a:off x="872404" y="3394369"/>
            <a:ext cx="3688500" cy="647100"/>
          </a:xfrm>
          <a:prstGeom prst="rect">
            <a:avLst/>
          </a:prstGeom>
          <a:solidFill>
            <a:srgbClr val="88C341"/>
          </a:solidFill>
          <a:ln>
            <a:noFill/>
          </a:ln>
        </p:spPr>
        <p:txBody>
          <a:bodyPr lIns="91425" tIns="91425" rIns="91425" bIns="91425" anchor="t" anchorCtr="0"/>
          <a:lstStyle>
            <a:lvl1pPr marL="0" marR="0" lvl="0" indent="0" algn="l" rtl="0">
              <a:spcBef>
                <a:spcPts val="760"/>
              </a:spcBef>
              <a:buClr>
                <a:schemeClr val="lt1"/>
              </a:buClr>
              <a:buFont typeface="Arial"/>
              <a:buChar char="●"/>
              <a:defRPr sz="3800" b="0" i="0" u="none" strike="noStrike" cap="none">
                <a:solidFill>
                  <a:schemeClr val="lt1"/>
                </a:solidFill>
                <a:latin typeface="Arial Black"/>
                <a:ea typeface="Arial Black"/>
                <a:cs typeface="Arial Black"/>
                <a:sym typeface="Arial Black"/>
              </a:defRPr>
            </a:lvl1pPr>
            <a:lvl2pPr marL="342900" marR="0" lvl="1"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2pPr>
            <a:lvl3pPr marL="685800" marR="0" lvl="2"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3pPr>
            <a:lvl4pPr marL="1028700" marR="0" lvl="3"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4pPr>
            <a:lvl5pPr marL="1371600" marR="0" lvl="4"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109" name="Shape 109"/>
          <p:cNvSpPr txBox="1">
            <a:spLocks noGrp="1"/>
          </p:cNvSpPr>
          <p:nvPr>
            <p:ph type="title"/>
          </p:nvPr>
        </p:nvSpPr>
        <p:spPr>
          <a:xfrm>
            <a:off x="872404" y="2869952"/>
            <a:ext cx="5285700" cy="647099"/>
          </a:xfrm>
          <a:prstGeom prst="rect">
            <a:avLst/>
          </a:prstGeom>
          <a:solidFill>
            <a:srgbClr val="88C341"/>
          </a:solidFill>
          <a:ln>
            <a:noFill/>
          </a:ln>
        </p:spPr>
        <p:txBody>
          <a:bodyPr lIns="91425" tIns="91425" rIns="91425" bIns="91425" anchor="t" anchorCtr="0"/>
          <a:lstStyle>
            <a:lvl1pPr marL="0" marR="0" lvl="0" indent="0" algn="l" rtl="0">
              <a:spcBef>
                <a:spcPts val="0"/>
              </a:spcBef>
              <a:buClr>
                <a:srgbClr val="FFFFFF"/>
              </a:buClr>
              <a:buFont typeface="Trebuchet MS"/>
              <a:buNone/>
              <a:defRPr sz="3800" b="0" i="0" u="none" strike="noStrike" cap="none">
                <a:solidFill>
                  <a:srgbClr val="FFFFFF"/>
                </a:solidFill>
                <a:latin typeface="Trebuchet MS"/>
                <a:ea typeface="Trebuchet MS"/>
                <a:cs typeface="Trebuchet MS"/>
                <a:sym typeface="Trebuchet M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0" name="Shape 110"/>
          <p:cNvSpPr txBox="1"/>
          <p:nvPr/>
        </p:nvSpPr>
        <p:spPr>
          <a:xfrm>
            <a:off x="781354" y="2496458"/>
            <a:ext cx="6488100" cy="692400"/>
          </a:xfrm>
          <a:prstGeom prst="rect">
            <a:avLst/>
          </a:prstGeom>
          <a:noFill/>
          <a:ln>
            <a:noFill/>
          </a:ln>
        </p:spPr>
        <p:txBody>
          <a:bodyPr lIns="68575" tIns="34275" rIns="68575" bIns="34275" anchor="t" anchorCtr="0">
            <a:noAutofit/>
          </a:bodyPr>
          <a:lstStyle/>
          <a:p>
            <a:pPr marL="0" marR="0" lvl="0" indent="0" algn="l" rtl="0">
              <a:spcBef>
                <a:spcPts val="0"/>
              </a:spcBef>
              <a:buClr>
                <a:srgbClr val="39C2D7"/>
              </a:buClr>
              <a:buFont typeface="Arial"/>
              <a:buNone/>
            </a:pPr>
            <a:endParaRPr sz="1500">
              <a:solidFill>
                <a:srgbClr val="464547"/>
              </a:solidFill>
              <a:latin typeface="Trebuchet MS"/>
              <a:ea typeface="Trebuchet MS"/>
              <a:cs typeface="Trebuchet MS"/>
              <a:sym typeface="Trebuchet MS"/>
            </a:endParaRPr>
          </a:p>
        </p:txBody>
      </p:sp>
      <p:sp>
        <p:nvSpPr>
          <p:cNvPr id="111" name="Shape 111"/>
          <p:cNvSpPr txBox="1">
            <a:spLocks noGrp="1"/>
          </p:cNvSpPr>
          <p:nvPr>
            <p:ph type="body" idx="3"/>
          </p:nvPr>
        </p:nvSpPr>
        <p:spPr>
          <a:xfrm>
            <a:off x="866628" y="2457126"/>
            <a:ext cx="3731100" cy="284700"/>
          </a:xfrm>
          <a:prstGeom prst="rect">
            <a:avLst/>
          </a:prstGeom>
          <a:solidFill>
            <a:srgbClr val="88C341"/>
          </a:solidFill>
          <a:ln>
            <a:noFill/>
          </a:ln>
        </p:spPr>
        <p:txBody>
          <a:bodyPr lIns="91425" tIns="91425" rIns="91425" bIns="91425" anchor="t" anchorCtr="0"/>
          <a:lstStyle>
            <a:lvl1pPr marL="0" marR="0" lvl="0" indent="0" algn="l" rtl="0">
              <a:spcBef>
                <a:spcPts val="280"/>
              </a:spcBef>
              <a:buClr>
                <a:srgbClr val="FFFFFF"/>
              </a:buClr>
              <a:buFont typeface="Arial"/>
              <a:buChar char="●"/>
              <a:defRPr sz="1400" b="0" i="0" u="none" strike="noStrike" cap="none">
                <a:solidFill>
                  <a:srgbClr val="FFFFFF"/>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lor Background Slide">
    <p:spTree>
      <p:nvGrpSpPr>
        <p:cNvPr id="1" name="Shape 112"/>
        <p:cNvGrpSpPr/>
        <p:nvPr/>
      </p:nvGrpSpPr>
      <p:grpSpPr>
        <a:xfrm>
          <a:off x="0" y="0"/>
          <a:ext cx="0" cy="0"/>
          <a:chOff x="0" y="0"/>
          <a:chExt cx="0" cy="0"/>
        </a:xfrm>
      </p:grpSpPr>
      <p:sp>
        <p:nvSpPr>
          <p:cNvPr id="113" name="Shape 113"/>
          <p:cNvSpPr/>
          <p:nvPr/>
        </p:nvSpPr>
        <p:spPr>
          <a:xfrm>
            <a:off x="0" y="0"/>
            <a:ext cx="9144000" cy="5143500"/>
          </a:xfrm>
          <a:prstGeom prst="rect">
            <a:avLst/>
          </a:prstGeom>
          <a:solidFill>
            <a:srgbClr val="88C341"/>
          </a:solidFill>
          <a:ln>
            <a:noFill/>
          </a:ln>
        </p:spPr>
        <p:txBody>
          <a:bodyPr lIns="68575" tIns="34275" rIns="68575" bIns="34275" anchor="ctr" anchorCtr="0">
            <a:noAutofit/>
          </a:bodyPr>
          <a:lstStyle/>
          <a:p>
            <a:pPr marL="0" marR="0" lvl="0" indent="0" algn="ctr" rtl="0">
              <a:lnSpc>
                <a:spcPct val="85000"/>
              </a:lnSpc>
              <a:spcBef>
                <a:spcPts val="0"/>
              </a:spcBef>
              <a:buNone/>
            </a:pPr>
            <a:endParaRPr sz="1400">
              <a:solidFill>
                <a:srgbClr val="FFFFFF"/>
              </a:solidFill>
              <a:latin typeface="Trebuchet MS"/>
              <a:ea typeface="Trebuchet MS"/>
              <a:cs typeface="Trebuchet MS"/>
              <a:sym typeface="Trebuchet MS"/>
            </a:endParaRPr>
          </a:p>
        </p:txBody>
      </p:sp>
      <p:sp>
        <p:nvSpPr>
          <p:cNvPr id="114" name="Shape 114"/>
          <p:cNvSpPr txBox="1">
            <a:spLocks noGrp="1"/>
          </p:cNvSpPr>
          <p:nvPr>
            <p:ph type="body" idx="1"/>
          </p:nvPr>
        </p:nvSpPr>
        <p:spPr>
          <a:xfrm>
            <a:off x="626531" y="2398059"/>
            <a:ext cx="7574400" cy="2191500"/>
          </a:xfrm>
          <a:prstGeom prst="rect">
            <a:avLst/>
          </a:prstGeom>
          <a:noFill/>
          <a:ln>
            <a:noFill/>
          </a:ln>
        </p:spPr>
        <p:txBody>
          <a:bodyPr lIns="91425" tIns="91425" rIns="91425" bIns="91425" anchor="t" anchorCtr="0"/>
          <a:lstStyle>
            <a:lvl1pPr marL="0" marR="0" lvl="0" indent="0" algn="l" rtl="0">
              <a:lnSpc>
                <a:spcPct val="85000"/>
              </a:lnSpc>
              <a:spcBef>
                <a:spcPts val="0"/>
              </a:spcBef>
              <a:buClr>
                <a:schemeClr val="lt1"/>
              </a:buClr>
              <a:buFont typeface="Arial"/>
              <a:buChar char="●"/>
              <a:defRPr sz="3400" b="0" i="0" u="none" strike="noStrike" cap="none">
                <a:solidFill>
                  <a:schemeClr val="lt1"/>
                </a:solidFill>
                <a:latin typeface="Arial Black"/>
                <a:ea typeface="Arial Black"/>
                <a:cs typeface="Arial Black"/>
                <a:sym typeface="Arial Black"/>
              </a:defRPr>
            </a:lvl1pPr>
            <a:lvl2pPr marL="557212" marR="0" lvl="1" indent="-138112"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2pPr>
            <a:lvl3pPr marL="857250" marR="0" lvl="2"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3pPr>
            <a:lvl4pPr marL="1200150" marR="0" lvl="3"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4pPr>
            <a:lvl5pPr marL="1543050" marR="0" lvl="4"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Title (No Image)">
    <p:spTree>
      <p:nvGrpSpPr>
        <p:cNvPr id="1" name="Shape 26"/>
        <p:cNvGrpSpPr/>
        <p:nvPr/>
      </p:nvGrpSpPr>
      <p:grpSpPr>
        <a:xfrm>
          <a:off x="0" y="0"/>
          <a:ext cx="0" cy="0"/>
          <a:chOff x="0" y="0"/>
          <a:chExt cx="0" cy="0"/>
        </a:xfrm>
      </p:grpSpPr>
      <p:pic>
        <p:nvPicPr>
          <p:cNvPr id="27" name="Shape 27" descr="Pattern_ppt.jpg"/>
          <p:cNvPicPr preferRelativeResize="0"/>
          <p:nvPr/>
        </p:nvPicPr>
        <p:blipFill rotWithShape="1">
          <a:blip r:embed="rId2">
            <a:alphaModFix/>
          </a:blip>
          <a:srcRect/>
          <a:stretch/>
        </p:blipFill>
        <p:spPr>
          <a:xfrm>
            <a:off x="-13368" y="-11545"/>
            <a:ext cx="6898200" cy="5173500"/>
          </a:xfrm>
          <a:prstGeom prst="rect">
            <a:avLst/>
          </a:prstGeom>
          <a:noFill/>
          <a:ln>
            <a:noFill/>
          </a:ln>
        </p:spPr>
      </p:pic>
      <p:pic>
        <p:nvPicPr>
          <p:cNvPr id="28" name="Shape 28" descr="Pattern_ppt.jpg"/>
          <p:cNvPicPr preferRelativeResize="0"/>
          <p:nvPr/>
        </p:nvPicPr>
        <p:blipFill rotWithShape="1">
          <a:blip r:embed="rId3">
            <a:alphaModFix/>
          </a:blip>
          <a:srcRect/>
          <a:stretch/>
        </p:blipFill>
        <p:spPr>
          <a:xfrm>
            <a:off x="6858000" y="-11545"/>
            <a:ext cx="2338200" cy="5173500"/>
          </a:xfrm>
          <a:prstGeom prst="rect">
            <a:avLst/>
          </a:prstGeom>
          <a:noFill/>
          <a:ln>
            <a:noFill/>
          </a:ln>
        </p:spPr>
      </p:pic>
      <p:sp>
        <p:nvSpPr>
          <p:cNvPr id="29" name="Shape 29"/>
          <p:cNvSpPr txBox="1">
            <a:spLocks noGrp="1"/>
          </p:cNvSpPr>
          <p:nvPr>
            <p:ph type="body" idx="1"/>
          </p:nvPr>
        </p:nvSpPr>
        <p:spPr>
          <a:xfrm>
            <a:off x="872404" y="3947726"/>
            <a:ext cx="5015100" cy="647100"/>
          </a:xfrm>
          <a:prstGeom prst="rect">
            <a:avLst/>
          </a:prstGeom>
          <a:solidFill>
            <a:srgbClr val="88C341"/>
          </a:solidFill>
          <a:ln>
            <a:noFill/>
          </a:ln>
        </p:spPr>
        <p:txBody>
          <a:bodyPr lIns="91425" tIns="91425" rIns="91425" bIns="91425" anchor="t" anchorCtr="0"/>
          <a:lstStyle>
            <a:lvl1pPr marL="0" marR="0" lvl="0" indent="0" algn="l" rtl="0">
              <a:spcBef>
                <a:spcPts val="760"/>
              </a:spcBef>
              <a:buClr>
                <a:schemeClr val="lt1"/>
              </a:buClr>
              <a:buFont typeface="Arial"/>
              <a:buChar char="●"/>
              <a:defRPr sz="3800" b="0" i="0" u="none" strike="noStrike" cap="none">
                <a:solidFill>
                  <a:schemeClr val="lt1"/>
                </a:solidFill>
                <a:latin typeface="Arial Black"/>
                <a:ea typeface="Arial Black"/>
                <a:cs typeface="Arial Black"/>
                <a:sym typeface="Arial Black"/>
              </a:defRPr>
            </a:lvl1pPr>
            <a:lvl2pPr marL="342900" marR="0" lvl="1"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2pPr>
            <a:lvl3pPr marL="685800" marR="0" lvl="2"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3pPr>
            <a:lvl4pPr marL="1028700" marR="0" lvl="3"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4pPr>
            <a:lvl5pPr marL="1371600" marR="0" lvl="4"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30" name="Shape 30"/>
          <p:cNvSpPr txBox="1">
            <a:spLocks noGrp="1"/>
          </p:cNvSpPr>
          <p:nvPr>
            <p:ph type="body" idx="2"/>
          </p:nvPr>
        </p:nvSpPr>
        <p:spPr>
          <a:xfrm>
            <a:off x="872404" y="3394369"/>
            <a:ext cx="3688500" cy="647100"/>
          </a:xfrm>
          <a:prstGeom prst="rect">
            <a:avLst/>
          </a:prstGeom>
          <a:solidFill>
            <a:srgbClr val="88C341"/>
          </a:solidFill>
          <a:ln>
            <a:noFill/>
          </a:ln>
        </p:spPr>
        <p:txBody>
          <a:bodyPr lIns="91425" tIns="91425" rIns="91425" bIns="91425" anchor="t" anchorCtr="0"/>
          <a:lstStyle>
            <a:lvl1pPr marL="0" marR="0" lvl="0" indent="0" algn="l" rtl="0">
              <a:spcBef>
                <a:spcPts val="760"/>
              </a:spcBef>
              <a:buClr>
                <a:schemeClr val="lt1"/>
              </a:buClr>
              <a:buFont typeface="Arial"/>
              <a:buChar char="●"/>
              <a:defRPr sz="3800" b="0" i="0" u="none" strike="noStrike" cap="none">
                <a:solidFill>
                  <a:schemeClr val="lt1"/>
                </a:solidFill>
                <a:latin typeface="Arial Black"/>
                <a:ea typeface="Arial Black"/>
                <a:cs typeface="Arial Black"/>
                <a:sym typeface="Arial Black"/>
              </a:defRPr>
            </a:lvl1pPr>
            <a:lvl2pPr marL="342900" marR="0" lvl="1"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2pPr>
            <a:lvl3pPr marL="685800" marR="0" lvl="2"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3pPr>
            <a:lvl4pPr marL="1028700" marR="0" lvl="3"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4pPr>
            <a:lvl5pPr marL="1371600" marR="0" lvl="4" indent="0" algn="l" rtl="0">
              <a:spcBef>
                <a:spcPts val="760"/>
              </a:spcBef>
              <a:buClr>
                <a:schemeClr val="dk1"/>
              </a:buClr>
              <a:buFont typeface="Arial"/>
              <a:buChar char="○"/>
              <a:defRPr sz="3800" b="0" i="0" u="none" strike="noStrike" cap="none">
                <a:solidFill>
                  <a:schemeClr val="dk1"/>
                </a:solidFill>
                <a:latin typeface="Arial Black"/>
                <a:ea typeface="Arial Black"/>
                <a:cs typeface="Arial Black"/>
                <a:sym typeface="Arial Black"/>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31" name="Shape 31"/>
          <p:cNvSpPr txBox="1">
            <a:spLocks noGrp="1"/>
          </p:cNvSpPr>
          <p:nvPr>
            <p:ph type="title"/>
          </p:nvPr>
        </p:nvSpPr>
        <p:spPr>
          <a:xfrm>
            <a:off x="872404" y="2869952"/>
            <a:ext cx="5285700" cy="647099"/>
          </a:xfrm>
          <a:prstGeom prst="rect">
            <a:avLst/>
          </a:prstGeom>
          <a:solidFill>
            <a:srgbClr val="88C341"/>
          </a:solidFill>
          <a:ln>
            <a:noFill/>
          </a:ln>
        </p:spPr>
        <p:txBody>
          <a:bodyPr lIns="91425" tIns="91425" rIns="91425" bIns="91425" anchor="t" anchorCtr="0"/>
          <a:lstStyle>
            <a:lvl1pPr marL="0" marR="0" lvl="0" indent="0" algn="l" rtl="0">
              <a:spcBef>
                <a:spcPts val="0"/>
              </a:spcBef>
              <a:buClr>
                <a:srgbClr val="FFFFFF"/>
              </a:buClr>
              <a:buFont typeface="Trebuchet MS"/>
              <a:buNone/>
              <a:defRPr sz="3800" b="0" i="0" u="none" strike="noStrike" cap="none">
                <a:solidFill>
                  <a:srgbClr val="FFFFFF"/>
                </a:solidFill>
                <a:latin typeface="Trebuchet MS"/>
                <a:ea typeface="Trebuchet MS"/>
                <a:cs typeface="Trebuchet MS"/>
                <a:sym typeface="Trebuchet M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2" name="Shape 32"/>
          <p:cNvSpPr txBox="1"/>
          <p:nvPr/>
        </p:nvSpPr>
        <p:spPr>
          <a:xfrm>
            <a:off x="781354" y="2496458"/>
            <a:ext cx="6488100" cy="692400"/>
          </a:xfrm>
          <a:prstGeom prst="rect">
            <a:avLst/>
          </a:prstGeom>
          <a:noFill/>
          <a:ln>
            <a:noFill/>
          </a:ln>
        </p:spPr>
        <p:txBody>
          <a:bodyPr lIns="68575" tIns="34275" rIns="68575" bIns="34275" anchor="t" anchorCtr="0">
            <a:noAutofit/>
          </a:bodyPr>
          <a:lstStyle/>
          <a:p>
            <a:pPr marL="0" marR="0" lvl="0" indent="0" algn="l" rtl="0">
              <a:spcBef>
                <a:spcPts val="0"/>
              </a:spcBef>
              <a:buClr>
                <a:schemeClr val="accent2"/>
              </a:buClr>
              <a:buFont typeface="Arial"/>
              <a:buNone/>
            </a:pPr>
            <a:endParaRPr sz="1500">
              <a:solidFill>
                <a:schemeClr val="dk1"/>
              </a:solidFill>
              <a:latin typeface="Trebuchet MS"/>
              <a:ea typeface="Trebuchet MS"/>
              <a:cs typeface="Trebuchet MS"/>
              <a:sym typeface="Trebuchet MS"/>
            </a:endParaRPr>
          </a:p>
        </p:txBody>
      </p:sp>
      <p:sp>
        <p:nvSpPr>
          <p:cNvPr id="33" name="Shape 33"/>
          <p:cNvSpPr txBox="1">
            <a:spLocks noGrp="1"/>
          </p:cNvSpPr>
          <p:nvPr>
            <p:ph type="body" idx="3"/>
          </p:nvPr>
        </p:nvSpPr>
        <p:spPr>
          <a:xfrm>
            <a:off x="866628" y="2457126"/>
            <a:ext cx="3731100" cy="284700"/>
          </a:xfrm>
          <a:prstGeom prst="rect">
            <a:avLst/>
          </a:prstGeom>
          <a:solidFill>
            <a:srgbClr val="88C341"/>
          </a:solidFill>
          <a:ln>
            <a:noFill/>
          </a:ln>
        </p:spPr>
        <p:txBody>
          <a:bodyPr lIns="91425" tIns="91425" rIns="91425" bIns="91425" anchor="t" anchorCtr="0"/>
          <a:lstStyle>
            <a:lvl1pPr marL="0" marR="0" lvl="0" indent="0" algn="l" rtl="0">
              <a:spcBef>
                <a:spcPts val="280"/>
              </a:spcBef>
              <a:buClr>
                <a:srgbClr val="FFFFFF"/>
              </a:buClr>
              <a:buFont typeface="Arial"/>
              <a:buChar char="●"/>
              <a:defRPr sz="1400" b="0" i="0" u="none" strike="noStrike" cap="none">
                <a:solidFill>
                  <a:srgbClr val="FFFFFF"/>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with Subhead">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360362" y="1332311"/>
            <a:ext cx="8329500" cy="3147299"/>
          </a:xfrm>
          <a:prstGeom prst="rect">
            <a:avLst/>
          </a:prstGeom>
          <a:noFill/>
          <a:ln>
            <a:noFill/>
          </a:ln>
        </p:spPr>
        <p:txBody>
          <a:bodyPr lIns="91425" tIns="91425" rIns="91425" bIns="91425" anchor="t" anchorCtr="0"/>
          <a:lstStyle>
            <a:lvl1pPr marL="130302" marR="0" lvl="0" indent="-41402" algn="l" rtl="0">
              <a:lnSpc>
                <a:spcPct val="120000"/>
              </a:lnSpc>
              <a:spcBef>
                <a:spcPts val="0"/>
              </a:spcBef>
              <a:spcAft>
                <a:spcPts val="750"/>
              </a:spcAft>
              <a:buClr>
                <a:schemeClr val="accent4"/>
              </a:buClr>
              <a:buSzPct val="100000"/>
              <a:buFont typeface="Arial"/>
              <a:buChar char="•"/>
              <a:defRPr sz="1400" b="0" i="0" u="none" strike="noStrike" cap="none">
                <a:solidFill>
                  <a:schemeClr val="dk1"/>
                </a:solidFill>
                <a:latin typeface="Trebuchet MS"/>
                <a:ea typeface="Trebuchet MS"/>
                <a:cs typeface="Trebuchet MS"/>
                <a:sym typeface="Trebuchet MS"/>
              </a:defRPr>
            </a:lvl1pPr>
            <a:lvl2pPr marL="557212" marR="0" lvl="1" indent="-138112"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2pPr>
            <a:lvl3pPr marL="857250" marR="0" lvl="2"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3pPr>
            <a:lvl4pPr marL="1200150" marR="0" lvl="3"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4pPr>
            <a:lvl5pPr marL="1543050" marR="0" lvl="4" indent="-95250" algn="l" rtl="0">
              <a:spcBef>
                <a:spcPts val="240"/>
              </a:spcBef>
              <a:buClr>
                <a:schemeClr val="dk1"/>
              </a:buClr>
              <a:buSzPct val="100000"/>
              <a:buFont typeface="Arial"/>
              <a:buChar char="»"/>
              <a:defRPr sz="12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36" name="Shape 36"/>
          <p:cNvSpPr txBox="1">
            <a:spLocks noGrp="1"/>
          </p:cNvSpPr>
          <p:nvPr>
            <p:ph type="body" idx="2"/>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37" name="Shape 37"/>
          <p:cNvSpPr txBox="1">
            <a:spLocks noGrp="1"/>
          </p:cNvSpPr>
          <p:nvPr>
            <p:ph type="body" idx="3"/>
          </p:nvPr>
        </p:nvSpPr>
        <p:spPr>
          <a:xfrm>
            <a:off x="418147" y="987551"/>
            <a:ext cx="1480500" cy="264600"/>
          </a:xfrm>
          <a:prstGeom prst="rect">
            <a:avLst/>
          </a:prstGeom>
          <a:solidFill>
            <a:srgbClr val="88C341"/>
          </a:solidFill>
          <a:ln>
            <a:noFill/>
          </a:ln>
        </p:spPr>
        <p:txBody>
          <a:bodyPr lIns="91425" tIns="91425" rIns="91425" bIns="91425" anchor="ctr" anchorCtr="0"/>
          <a:lstStyle>
            <a:lvl1pPr marL="0" marR="0" lvl="0" indent="0" algn="l" rtl="0">
              <a:spcBef>
                <a:spcPts val="0"/>
              </a:spcBef>
              <a:buClr>
                <a:schemeClr val="lt1"/>
              </a:buClr>
              <a:buFont typeface="Arial"/>
              <a:buChar char="●"/>
              <a:defRPr sz="1000" b="0" i="0" u="none" strike="noStrike" cap="none">
                <a:solidFill>
                  <a:schemeClr val="lt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Shape 38"/>
        <p:cNvGrpSpPr/>
        <p:nvPr/>
      </p:nvGrpSpPr>
      <p:grpSpPr>
        <a:xfrm>
          <a:off x="0" y="0"/>
          <a:ext cx="0" cy="0"/>
          <a:chOff x="0" y="0"/>
          <a:chExt cx="0" cy="0"/>
        </a:xfrm>
      </p:grpSpPr>
      <p:sp>
        <p:nvSpPr>
          <p:cNvPr id="39" name="Shape 39"/>
          <p:cNvSpPr txBox="1">
            <a:spLocks noGrp="1"/>
          </p:cNvSpPr>
          <p:nvPr>
            <p:ph type="body" idx="1"/>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No Image)">
    <p:spTree>
      <p:nvGrpSpPr>
        <p:cNvPr id="1" name="Shape 40"/>
        <p:cNvGrpSpPr/>
        <p:nvPr/>
      </p:nvGrpSpPr>
      <p:grpSpPr>
        <a:xfrm>
          <a:off x="0" y="0"/>
          <a:ext cx="0" cy="0"/>
          <a:chOff x="0" y="0"/>
          <a:chExt cx="0" cy="0"/>
        </a:xfrm>
      </p:grpSpPr>
      <p:sp>
        <p:nvSpPr>
          <p:cNvPr id="41" name="Shape 41"/>
          <p:cNvSpPr txBox="1">
            <a:spLocks noGrp="1"/>
          </p:cNvSpPr>
          <p:nvPr>
            <p:ph type="body" idx="1"/>
          </p:nvPr>
        </p:nvSpPr>
        <p:spPr>
          <a:xfrm>
            <a:off x="418147" y="987551"/>
            <a:ext cx="1480500" cy="264600"/>
          </a:xfrm>
          <a:prstGeom prst="rect">
            <a:avLst/>
          </a:prstGeom>
          <a:solidFill>
            <a:srgbClr val="88C341"/>
          </a:solidFill>
          <a:ln>
            <a:noFill/>
          </a:ln>
        </p:spPr>
        <p:txBody>
          <a:bodyPr lIns="91425" tIns="91425" rIns="91425" bIns="91425" anchor="ctr" anchorCtr="0"/>
          <a:lstStyle>
            <a:lvl1pPr marL="0" marR="0" lvl="0" indent="0" algn="l" rtl="0">
              <a:spcBef>
                <a:spcPts val="0"/>
              </a:spcBef>
              <a:buClr>
                <a:schemeClr val="lt1"/>
              </a:buClr>
              <a:buFont typeface="Arial"/>
              <a:buChar char="●"/>
              <a:defRPr sz="1000" b="0" i="0" u="none" strike="noStrike" cap="none">
                <a:solidFill>
                  <a:schemeClr val="lt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42" name="Shape 42"/>
          <p:cNvSpPr/>
          <p:nvPr/>
        </p:nvSpPr>
        <p:spPr>
          <a:xfrm>
            <a:off x="0" y="-3"/>
            <a:ext cx="9144000" cy="697500"/>
          </a:xfrm>
          <a:prstGeom prst="rect">
            <a:avLst/>
          </a:prstGeom>
          <a:solidFill>
            <a:schemeClr val="lt1"/>
          </a:solidFill>
          <a:ln>
            <a:noFill/>
          </a:ln>
          <a:effectLst>
            <a:outerShdw blurRad="39999" dist="25400" dir="5400000" rotWithShape="0">
              <a:srgbClr val="000000">
                <a:alpha val="29800"/>
              </a:srgbClr>
            </a:outerShdw>
          </a:effectLst>
        </p:spPr>
        <p:txBody>
          <a:bodyPr lIns="68575" tIns="34275" rIns="68575" bIns="34275" anchor="ctr" anchorCtr="0">
            <a:noAutofit/>
          </a:bodyPr>
          <a:lstStyle/>
          <a:p>
            <a:pPr marL="0" marR="0" lvl="0" indent="0" algn="ctr" rtl="0">
              <a:spcBef>
                <a:spcPts val="0"/>
              </a:spcBef>
              <a:buNone/>
            </a:pPr>
            <a:endParaRPr sz="1400">
              <a:solidFill>
                <a:schemeClr val="lt1"/>
              </a:solidFill>
              <a:latin typeface="Trebuchet MS"/>
              <a:ea typeface="Trebuchet MS"/>
              <a:cs typeface="Trebuchet MS"/>
              <a:sym typeface="Trebuchet MS"/>
            </a:endParaRPr>
          </a:p>
        </p:txBody>
      </p:sp>
      <p:sp>
        <p:nvSpPr>
          <p:cNvPr id="43" name="Shape 43"/>
          <p:cNvSpPr txBox="1">
            <a:spLocks noGrp="1"/>
          </p:cNvSpPr>
          <p:nvPr>
            <p:ph type="title"/>
          </p:nvPr>
        </p:nvSpPr>
        <p:spPr>
          <a:xfrm>
            <a:off x="1808738" y="89634"/>
            <a:ext cx="6458099" cy="5436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Trebuchet MS"/>
              <a:buNone/>
              <a:defRPr sz="3300" b="0" i="0" u="none" strike="noStrike" cap="none">
                <a:solidFill>
                  <a:schemeClr val="dk1"/>
                </a:solidFill>
                <a:latin typeface="Trebuchet MS"/>
                <a:ea typeface="Trebuchet MS"/>
                <a:cs typeface="Trebuchet MS"/>
                <a:sym typeface="Trebuchet M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cxnSp>
        <p:nvCxnSpPr>
          <p:cNvPr id="44" name="Shape 44"/>
          <p:cNvCxnSpPr/>
          <p:nvPr/>
        </p:nvCxnSpPr>
        <p:spPr>
          <a:xfrm>
            <a:off x="1667933" y="246350"/>
            <a:ext cx="0" cy="205800"/>
          </a:xfrm>
          <a:prstGeom prst="straightConnector1">
            <a:avLst/>
          </a:prstGeom>
          <a:noFill/>
          <a:ln w="9525" cap="flat" cmpd="sng">
            <a:solidFill>
              <a:schemeClr val="dk1"/>
            </a:solidFill>
            <a:prstDash val="solid"/>
            <a:round/>
            <a:headEnd type="none" w="med" len="med"/>
            <a:tailEnd type="none" w="med" len="med"/>
          </a:ln>
        </p:spPr>
      </p:cxnSp>
      <p:cxnSp>
        <p:nvCxnSpPr>
          <p:cNvPr id="45" name="Shape 45"/>
          <p:cNvCxnSpPr/>
          <p:nvPr/>
        </p:nvCxnSpPr>
        <p:spPr>
          <a:xfrm rot="10800000">
            <a:off x="9144000" y="707862"/>
            <a:ext cx="0" cy="4198800"/>
          </a:xfrm>
          <a:prstGeom prst="straightConnector1">
            <a:avLst/>
          </a:prstGeom>
          <a:noFill/>
          <a:ln w="12700" cap="flat" cmpd="sng">
            <a:solidFill>
              <a:srgbClr val="E6E6E6"/>
            </a:solidFill>
            <a:prstDash val="solid"/>
            <a:round/>
            <a:headEnd type="none" w="med" len="med"/>
            <a:tailEnd type="none" w="med" len="med"/>
          </a:ln>
        </p:spPr>
      </p:cxnSp>
      <p:sp>
        <p:nvSpPr>
          <p:cNvPr id="46" name="Shape 46"/>
          <p:cNvSpPr txBox="1">
            <a:spLocks noGrp="1"/>
          </p:cNvSpPr>
          <p:nvPr>
            <p:ph type="body" idx="2"/>
          </p:nvPr>
        </p:nvSpPr>
        <p:spPr>
          <a:xfrm>
            <a:off x="363537" y="1332309"/>
            <a:ext cx="3931800" cy="2743200"/>
          </a:xfrm>
          <a:prstGeom prst="rect">
            <a:avLst/>
          </a:prstGeom>
          <a:noFill/>
          <a:ln>
            <a:noFill/>
          </a:ln>
        </p:spPr>
        <p:txBody>
          <a:bodyPr lIns="91425" tIns="91425" rIns="91425" bIns="91425" anchor="t" anchorCtr="0"/>
          <a:lstStyle>
            <a:lvl1pPr marL="0" marR="0" lvl="0" indent="0" algn="l" rtl="0">
              <a:lnSpc>
                <a:spcPct val="130000"/>
              </a:lnSpc>
              <a:spcBef>
                <a:spcPts val="0"/>
              </a:spcBef>
              <a:spcAft>
                <a:spcPts val="975"/>
              </a:spcAft>
              <a:buClr>
                <a:schemeClr val="dk1"/>
              </a:buClr>
              <a:buFont typeface="Arial"/>
              <a:buChar char="●"/>
              <a:defRPr sz="1400" b="0" i="0" u="none" strike="noStrike" cap="none">
                <a:solidFill>
                  <a:schemeClr val="dk1"/>
                </a:solidFill>
                <a:latin typeface="Trebuchet MS"/>
                <a:ea typeface="Trebuchet MS"/>
                <a:cs typeface="Trebuchet MS"/>
                <a:sym typeface="Trebuchet MS"/>
              </a:defRPr>
            </a:lvl1pPr>
            <a:lvl2pPr marL="557212" marR="0" lvl="1" indent="-150812"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2pPr>
            <a:lvl3pPr marL="857250" marR="0" lvl="2"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3pPr>
            <a:lvl4pPr marL="1200150" marR="0" lvl="3"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4pPr>
            <a:lvl5pPr marL="1543050" marR="0" lvl="4"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47" name="Shape 47"/>
          <p:cNvSpPr>
            <a:spLocks noGrp="1"/>
          </p:cNvSpPr>
          <p:nvPr>
            <p:ph type="pic" idx="3"/>
          </p:nvPr>
        </p:nvSpPr>
        <p:spPr>
          <a:xfrm>
            <a:off x="257299" y="152004"/>
            <a:ext cx="1236300" cy="406799"/>
          </a:xfrm>
          <a:prstGeom prst="rect">
            <a:avLst/>
          </a:prstGeom>
          <a:noFill/>
          <a:ln>
            <a:noFill/>
          </a:ln>
        </p:spPr>
        <p:txBody>
          <a:bodyPr lIns="91425" tIns="91425" rIns="91425" bIns="91425" anchor="t" anchorCtr="0"/>
          <a:lstStyle>
            <a:lvl1pPr marL="0" marR="0" lvl="0" indent="0" algn="l" rtl="0">
              <a:spcBef>
                <a:spcPts val="180"/>
              </a:spcBef>
              <a:buClr>
                <a:schemeClr val="dk1"/>
              </a:buClr>
              <a:buFont typeface="Arial"/>
              <a:buNone/>
              <a:defRPr sz="9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48" name="Shape 48"/>
          <p:cNvSpPr txBox="1">
            <a:spLocks noGrp="1"/>
          </p:cNvSpPr>
          <p:nvPr>
            <p:ph type="body" idx="4"/>
          </p:nvPr>
        </p:nvSpPr>
        <p:spPr>
          <a:xfrm>
            <a:off x="4816966" y="987551"/>
            <a:ext cx="1480500" cy="264600"/>
          </a:xfrm>
          <a:prstGeom prst="rect">
            <a:avLst/>
          </a:prstGeom>
          <a:solidFill>
            <a:srgbClr val="88C341"/>
          </a:solidFill>
          <a:ln>
            <a:noFill/>
          </a:ln>
        </p:spPr>
        <p:txBody>
          <a:bodyPr lIns="91425" tIns="91425" rIns="91425" bIns="91425" anchor="ctr" anchorCtr="0"/>
          <a:lstStyle>
            <a:lvl1pPr marL="0" marR="0" lvl="0" indent="0" algn="l" rtl="0">
              <a:spcBef>
                <a:spcPts val="0"/>
              </a:spcBef>
              <a:buClr>
                <a:schemeClr val="lt1"/>
              </a:buClr>
              <a:buFont typeface="Arial"/>
              <a:buChar char="●"/>
              <a:defRPr sz="1000" b="0" i="0" u="none" strike="noStrike" cap="none">
                <a:solidFill>
                  <a:schemeClr val="lt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49" name="Shape 49"/>
          <p:cNvSpPr txBox="1">
            <a:spLocks noGrp="1"/>
          </p:cNvSpPr>
          <p:nvPr>
            <p:ph type="body" idx="5"/>
          </p:nvPr>
        </p:nvSpPr>
        <p:spPr>
          <a:xfrm>
            <a:off x="4762355" y="1332309"/>
            <a:ext cx="3931800" cy="2743200"/>
          </a:xfrm>
          <a:prstGeom prst="rect">
            <a:avLst/>
          </a:prstGeom>
          <a:noFill/>
          <a:ln>
            <a:noFill/>
          </a:ln>
        </p:spPr>
        <p:txBody>
          <a:bodyPr lIns="91425" tIns="91425" rIns="91425" bIns="91425" anchor="t" anchorCtr="0"/>
          <a:lstStyle>
            <a:lvl1pPr marL="128016" marR="0" lvl="0" indent="-39116" algn="l" rtl="0">
              <a:lnSpc>
                <a:spcPct val="120000"/>
              </a:lnSpc>
              <a:spcBef>
                <a:spcPts val="0"/>
              </a:spcBef>
              <a:spcAft>
                <a:spcPts val="750"/>
              </a:spcAft>
              <a:buClr>
                <a:schemeClr val="accent4"/>
              </a:buClr>
              <a:buSzPct val="100000"/>
              <a:buFont typeface="Arial"/>
              <a:buChar char="•"/>
              <a:defRPr sz="1400" b="0" i="0" u="none" strike="noStrike" cap="none">
                <a:solidFill>
                  <a:schemeClr val="dk1"/>
                </a:solidFill>
                <a:latin typeface="Trebuchet MS"/>
                <a:ea typeface="Trebuchet MS"/>
                <a:cs typeface="Trebuchet MS"/>
                <a:sym typeface="Trebuchet MS"/>
              </a:defRPr>
            </a:lvl1pPr>
            <a:lvl2pPr marL="557212" marR="0" lvl="1" indent="-150812"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2pPr>
            <a:lvl3pPr marL="857250" marR="0" lvl="2"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3pPr>
            <a:lvl4pPr marL="1200150" marR="0" lvl="3"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4pPr>
            <a:lvl5pPr marL="1543050" marR="0" lvl="4" indent="-107950" algn="l" rtl="0">
              <a:spcBef>
                <a:spcPts val="200"/>
              </a:spcBef>
              <a:buClr>
                <a:schemeClr val="dk1"/>
              </a:buClr>
              <a:buSzPct val="100000"/>
              <a:buFont typeface="Arial"/>
              <a:buChar char="»"/>
              <a:defRPr sz="10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Image Background">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0" y="0"/>
            <a:ext cx="9144000" cy="5143500"/>
          </a:xfrm>
          <a:prstGeom prst="rect">
            <a:avLst/>
          </a:prstGeom>
          <a:noFill/>
          <a:ln>
            <a:noFill/>
          </a:ln>
        </p:spPr>
        <p:txBody>
          <a:bodyPr lIns="91425" tIns="91425" rIns="91425" bIns="91425" anchor="ctr" anchorCtr="0"/>
          <a:lstStyle>
            <a:lvl1pPr marL="0" marR="0" lvl="0" indent="0" algn="ctr" rtl="0">
              <a:spcBef>
                <a:spcPts val="48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ext Title">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32881" y="1417370"/>
            <a:ext cx="7450800" cy="744900"/>
          </a:xfrm>
          <a:prstGeom prst="rect">
            <a:avLst/>
          </a:prstGeom>
          <a:noFill/>
          <a:ln>
            <a:noFill/>
          </a:ln>
        </p:spPr>
        <p:txBody>
          <a:bodyPr lIns="91425" tIns="91425" rIns="91425" bIns="91425" anchor="t" anchorCtr="0"/>
          <a:lstStyle>
            <a:lvl1pPr marL="0" marR="0" lvl="0" indent="0" algn="l" rtl="0">
              <a:lnSpc>
                <a:spcPct val="85000"/>
              </a:lnSpc>
              <a:spcBef>
                <a:spcPts val="0"/>
              </a:spcBef>
              <a:buClr>
                <a:schemeClr val="dk1"/>
              </a:buClr>
              <a:buFont typeface="Arial"/>
              <a:buChar char="●"/>
              <a:defRPr sz="41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54" name="Shape 54"/>
          <p:cNvSpPr txBox="1">
            <a:spLocks noGrp="1"/>
          </p:cNvSpPr>
          <p:nvPr>
            <p:ph type="body" idx="2"/>
          </p:nvPr>
        </p:nvSpPr>
        <p:spPr>
          <a:xfrm>
            <a:off x="658066" y="2879524"/>
            <a:ext cx="2626200" cy="277800"/>
          </a:xfrm>
          <a:prstGeom prst="rect">
            <a:avLst/>
          </a:prstGeom>
          <a:solidFill>
            <a:srgbClr val="88C341"/>
          </a:solidFill>
          <a:ln>
            <a:noFill/>
          </a:ln>
        </p:spPr>
        <p:txBody>
          <a:bodyPr lIns="91425" tIns="91425" rIns="91425" bIns="91425" anchor="t" anchorCtr="0"/>
          <a:lstStyle>
            <a:lvl1pPr marL="0" marR="0" lvl="0" indent="0" algn="l" rtl="0">
              <a:spcBef>
                <a:spcPts val="0"/>
              </a:spcBef>
              <a:buClr>
                <a:srgbClr val="FFFFFF"/>
              </a:buClr>
              <a:buFont typeface="Arial"/>
              <a:buChar char="●"/>
              <a:defRPr sz="1400" b="0" i="0" u="none" strike="noStrike" cap="none">
                <a:solidFill>
                  <a:srgbClr val="FFFFFF"/>
                </a:solidFill>
                <a:latin typeface="Arial Black"/>
                <a:ea typeface="Arial Black"/>
                <a:cs typeface="Arial Black"/>
                <a:sym typeface="Arial Black"/>
              </a:defRPr>
            </a:lvl1pPr>
            <a:lvl2pPr marL="342900" marR="0" lvl="1" indent="0" algn="l" rtl="0">
              <a:spcBef>
                <a:spcPts val="420"/>
              </a:spcBef>
              <a:buClr>
                <a:schemeClr val="dk1"/>
              </a:buClr>
              <a:buFont typeface="Arial"/>
              <a:buChar char="○"/>
              <a:defRPr sz="2100" b="0" i="0" u="none" strike="noStrike" cap="none">
                <a:solidFill>
                  <a:schemeClr val="dk1"/>
                </a:solidFill>
                <a:latin typeface="Trebuchet MS"/>
                <a:ea typeface="Trebuchet MS"/>
                <a:cs typeface="Trebuchet MS"/>
                <a:sym typeface="Trebuchet MS"/>
              </a:defRPr>
            </a:lvl2pPr>
            <a:lvl3pPr marL="685800" marR="0" lvl="2" indent="0" algn="l" rtl="0">
              <a:spcBef>
                <a:spcPts val="360"/>
              </a:spcBef>
              <a:buClr>
                <a:schemeClr val="dk1"/>
              </a:buClr>
              <a:buFont typeface="Arial"/>
              <a:buChar char="■"/>
              <a:defRPr sz="1800" b="0" i="0" u="none" strike="noStrike" cap="none">
                <a:solidFill>
                  <a:schemeClr val="dk1"/>
                </a:solidFill>
                <a:latin typeface="Trebuchet MS"/>
                <a:ea typeface="Trebuchet MS"/>
                <a:cs typeface="Trebuchet MS"/>
                <a:sym typeface="Trebuchet MS"/>
              </a:defRPr>
            </a:lvl3pPr>
            <a:lvl4pPr marL="1028700" marR="0" lvl="3" indent="0" algn="l" rtl="0">
              <a:spcBef>
                <a:spcPts val="300"/>
              </a:spcBef>
              <a:buClr>
                <a:schemeClr val="dk1"/>
              </a:buClr>
              <a:buFont typeface="Arial"/>
              <a:buChar char="●"/>
              <a:defRPr sz="1500" b="0" i="0" u="none" strike="noStrike" cap="none">
                <a:solidFill>
                  <a:schemeClr val="dk1"/>
                </a:solidFill>
                <a:latin typeface="Trebuchet MS"/>
                <a:ea typeface="Trebuchet MS"/>
                <a:cs typeface="Trebuchet MS"/>
                <a:sym typeface="Trebuchet MS"/>
              </a:defRPr>
            </a:lvl4pPr>
            <a:lvl5pPr marL="1371600" marR="0" lvl="4" indent="0" algn="l" rtl="0">
              <a:spcBef>
                <a:spcPts val="300"/>
              </a:spcBef>
              <a:buClr>
                <a:schemeClr val="dk1"/>
              </a:buClr>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55" name="Shape 55"/>
          <p:cNvSpPr txBox="1">
            <a:spLocks noGrp="1"/>
          </p:cNvSpPr>
          <p:nvPr>
            <p:ph type="body" idx="3"/>
          </p:nvPr>
        </p:nvSpPr>
        <p:spPr>
          <a:xfrm>
            <a:off x="660399" y="4094614"/>
            <a:ext cx="3649800" cy="279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Char char="●"/>
              <a:defRPr sz="14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56" name="Shape 56"/>
          <p:cNvSpPr>
            <a:spLocks noGrp="1"/>
          </p:cNvSpPr>
          <p:nvPr>
            <p:ph type="pic" idx="4"/>
          </p:nvPr>
        </p:nvSpPr>
        <p:spPr>
          <a:xfrm>
            <a:off x="627879" y="504825"/>
            <a:ext cx="1243500" cy="458100"/>
          </a:xfrm>
          <a:prstGeom prst="rect">
            <a:avLst/>
          </a:prstGeom>
          <a:noFill/>
          <a:ln>
            <a:noFill/>
          </a:ln>
        </p:spPr>
        <p:txBody>
          <a:bodyPr lIns="91425" tIns="91425" rIns="91425" bIns="91425" anchor="t" anchorCtr="0"/>
          <a:lstStyle>
            <a:lvl1pPr marL="0" marR="0" lvl="0" indent="0" algn="ctr" rtl="0">
              <a:spcBef>
                <a:spcPts val="48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
        <p:nvSpPr>
          <p:cNvPr id="57" name="Shape 57"/>
          <p:cNvSpPr>
            <a:spLocks noGrp="1"/>
          </p:cNvSpPr>
          <p:nvPr>
            <p:ph type="pic" idx="5"/>
          </p:nvPr>
        </p:nvSpPr>
        <p:spPr>
          <a:xfrm>
            <a:off x="2286350" y="504825"/>
            <a:ext cx="1411500" cy="459000"/>
          </a:xfrm>
          <a:prstGeom prst="rect">
            <a:avLst/>
          </a:prstGeom>
          <a:noFill/>
          <a:ln>
            <a:noFill/>
          </a:ln>
        </p:spPr>
        <p:txBody>
          <a:bodyPr lIns="91425" tIns="91425" rIns="91425" bIns="91425" anchor="t" anchorCtr="0"/>
          <a:lstStyle>
            <a:lvl1pPr marL="0" marR="0" lvl="0" indent="0" algn="ctr" rtl="0">
              <a:spcBef>
                <a:spcPts val="48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cxnSp>
        <p:nvCxnSpPr>
          <p:cNvPr id="58" name="Shape 58"/>
          <p:cNvCxnSpPr/>
          <p:nvPr/>
        </p:nvCxnSpPr>
        <p:spPr>
          <a:xfrm>
            <a:off x="2073088" y="571499"/>
            <a:ext cx="0" cy="347400"/>
          </a:xfrm>
          <a:prstGeom prst="straightConnector1">
            <a:avLst/>
          </a:prstGeom>
          <a:noFill/>
          <a:ln w="254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Title Only">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91425" tIns="91425" rIns="91425" bIns="91425" anchor="ctr" anchorCtr="0"/>
          <a:lstStyle>
            <a:lvl1pPr marL="0" marR="0" lvl="0" indent="0" algn="l" rtl="0">
              <a:spcBef>
                <a:spcPts val="400"/>
              </a:spcBef>
              <a:buClr>
                <a:schemeClr val="dk1"/>
              </a:buClr>
              <a:buFont typeface="Arial"/>
              <a:buChar char="●"/>
              <a:defRPr sz="2000" b="0" i="0" u="none" strike="noStrike" cap="none">
                <a:solidFill>
                  <a:schemeClr val="dk1"/>
                </a:solidFill>
                <a:latin typeface="Arial Black"/>
                <a:ea typeface="Arial Black"/>
                <a:cs typeface="Arial Black"/>
                <a:sym typeface="Arial Black"/>
              </a:defRPr>
            </a:lvl1pPr>
            <a:lvl2pPr marL="557212" marR="0" lvl="1" indent="-80962" algn="l" rtl="0">
              <a:spcBef>
                <a:spcPts val="420"/>
              </a:spcBef>
              <a:buClr>
                <a:schemeClr val="dk1"/>
              </a:buClr>
              <a:buSzPct val="100000"/>
              <a:buFont typeface="Arial"/>
              <a:buChar char="–"/>
              <a:defRPr sz="2100" b="0" i="0" u="none" strike="noStrike" cap="none">
                <a:solidFill>
                  <a:schemeClr val="dk1"/>
                </a:solidFill>
                <a:latin typeface="Trebuchet MS"/>
                <a:ea typeface="Trebuchet MS"/>
                <a:cs typeface="Trebuchet MS"/>
                <a:sym typeface="Trebuchet MS"/>
              </a:defRPr>
            </a:lvl2pPr>
            <a:lvl3pPr marL="857250" marR="0" lvl="2" indent="-57150" algn="l" rtl="0">
              <a:spcBef>
                <a:spcPts val="36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3pPr>
            <a:lvl4pPr marL="1200150" marR="0" lvl="3"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Trebuchet MS"/>
                <a:ea typeface="Trebuchet MS"/>
                <a:cs typeface="Trebuchet MS"/>
                <a:sym typeface="Trebuchet M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4856480"/>
            <a:ext cx="9155100" cy="298200"/>
          </a:xfrm>
          <a:prstGeom prst="rect">
            <a:avLst/>
          </a:prstGeom>
          <a:solidFill>
            <a:schemeClr val="dk1"/>
          </a:solidFill>
          <a:ln>
            <a:noFill/>
          </a:ln>
        </p:spPr>
        <p:txBody>
          <a:bodyPr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Trebuchet MS"/>
              <a:ea typeface="Trebuchet MS"/>
              <a:cs typeface="Trebuchet MS"/>
              <a:sym typeface="Trebuchet MS"/>
            </a:endParaRPr>
          </a:p>
        </p:txBody>
      </p:sp>
      <p:sp>
        <p:nvSpPr>
          <p:cNvPr id="11" name="Shape 11"/>
          <p:cNvSpPr txBox="1"/>
          <p:nvPr/>
        </p:nvSpPr>
        <p:spPr>
          <a:xfrm>
            <a:off x="7421113" y="4900039"/>
            <a:ext cx="1493400" cy="192300"/>
          </a:xfrm>
          <a:prstGeom prst="rect">
            <a:avLst/>
          </a:prstGeom>
          <a:noFill/>
          <a:ln>
            <a:noFill/>
          </a:ln>
        </p:spPr>
        <p:txBody>
          <a:bodyPr lIns="68575" tIns="34275" rIns="68575" bIns="34275"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CCCCCC"/>
                </a:solidFill>
                <a:latin typeface="Trebuchet MS"/>
                <a:ea typeface="Trebuchet MS"/>
                <a:cs typeface="Trebuchet MS"/>
                <a:sym typeface="Trebuchet MS"/>
              </a:rPr>
              <a:t>‹#›</a:t>
            </a:fld>
            <a:endParaRPr lang="en-US" sz="800" b="0" i="0" u="none" strike="noStrike" cap="none">
              <a:solidFill>
                <a:srgbClr val="CCCCCC"/>
              </a:solidFill>
              <a:latin typeface="Trebuchet MS"/>
              <a:ea typeface="Trebuchet MS"/>
              <a:cs typeface="Trebuchet MS"/>
              <a:sym typeface="Trebuchet MS"/>
            </a:endParaRPr>
          </a:p>
        </p:txBody>
      </p:sp>
      <p:sp>
        <p:nvSpPr>
          <p:cNvPr id="12" name="Shape 12"/>
          <p:cNvSpPr txBox="1"/>
          <p:nvPr/>
        </p:nvSpPr>
        <p:spPr>
          <a:xfrm>
            <a:off x="1594184" y="4926576"/>
            <a:ext cx="2316600" cy="1617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US" sz="600" b="0" i="0" u="none" strike="noStrike" cap="none">
                <a:solidFill>
                  <a:schemeClr val="accent1"/>
                </a:solidFill>
                <a:latin typeface="Trebuchet MS"/>
                <a:ea typeface="Trebuchet MS"/>
                <a:cs typeface="Trebuchet MS"/>
                <a:sym typeface="Trebuchet MS"/>
              </a:rPr>
              <a:t>CONFIDENTIAL</a:t>
            </a:r>
          </a:p>
        </p:txBody>
      </p:sp>
      <p:cxnSp>
        <p:nvCxnSpPr>
          <p:cNvPr id="13" name="Shape 13"/>
          <p:cNvCxnSpPr/>
          <p:nvPr/>
        </p:nvCxnSpPr>
        <p:spPr>
          <a:xfrm>
            <a:off x="813249" y="4940807"/>
            <a:ext cx="0" cy="123300"/>
          </a:xfrm>
          <a:prstGeom prst="straightConnector1">
            <a:avLst/>
          </a:prstGeom>
          <a:noFill/>
          <a:ln w="9525" cap="flat" cmpd="sng">
            <a:solidFill>
              <a:schemeClr val="accent1"/>
            </a:solidFill>
            <a:prstDash val="solid"/>
            <a:round/>
            <a:headEnd type="none" w="med" len="med"/>
            <a:tailEnd type="none" w="med" len="med"/>
          </a:ln>
        </p:spPr>
      </p:cxnSp>
      <p:pic>
        <p:nvPicPr>
          <p:cNvPr id="14" name="Shape 14" descr="logo_footer.png"/>
          <p:cNvPicPr preferRelativeResize="0"/>
          <p:nvPr/>
        </p:nvPicPr>
        <p:blipFill rotWithShape="1">
          <a:blip r:embed="rId24">
            <a:alphaModFix/>
          </a:blip>
          <a:srcRect/>
          <a:stretch/>
        </p:blipFill>
        <p:spPr>
          <a:xfrm>
            <a:off x="232223" y="4931432"/>
            <a:ext cx="476100" cy="169500"/>
          </a:xfrm>
          <a:prstGeom prst="rect">
            <a:avLst/>
          </a:prstGeom>
          <a:noFill/>
          <a:ln>
            <a:noFill/>
          </a:ln>
        </p:spPr>
      </p:pic>
      <p:pic>
        <p:nvPicPr>
          <p:cNvPr id="15" name="Shape 15" descr="IT-week-logos_IT-week-knockout.eps"/>
          <p:cNvPicPr preferRelativeResize="0"/>
          <p:nvPr/>
        </p:nvPicPr>
        <p:blipFill rotWithShape="1">
          <a:blip r:embed="rId25">
            <a:alphaModFix/>
          </a:blip>
          <a:srcRect/>
          <a:stretch/>
        </p:blipFill>
        <p:spPr>
          <a:xfrm>
            <a:off x="911298" y="4919112"/>
            <a:ext cx="486900" cy="153900"/>
          </a:xfrm>
          <a:prstGeom prst="rect">
            <a:avLst/>
          </a:prstGeom>
          <a:noFill/>
          <a:ln>
            <a:noFill/>
          </a:ln>
        </p:spPr>
      </p:pic>
      <p:cxnSp>
        <p:nvCxnSpPr>
          <p:cNvPr id="16" name="Shape 16"/>
          <p:cNvCxnSpPr/>
          <p:nvPr/>
        </p:nvCxnSpPr>
        <p:spPr>
          <a:xfrm>
            <a:off x="1524449" y="4940807"/>
            <a:ext cx="0" cy="123300"/>
          </a:xfrm>
          <a:prstGeom prst="straightConnector1">
            <a:avLst/>
          </a:prstGeom>
          <a:noFill/>
          <a:ln w="9525" cap="flat" cmpd="sng">
            <a:solidFill>
              <a:schemeClr val="accent1"/>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p:cNvPicPr preferRelativeResize="0"/>
          <p:nvPr/>
        </p:nvPicPr>
        <p:blipFill rotWithShape="1">
          <a:blip r:embed="rId3">
            <a:alphaModFix/>
          </a:blip>
          <a:srcRect/>
          <a:stretch/>
        </p:blipFill>
        <p:spPr>
          <a:xfrm>
            <a:off x="-4" y="-88211"/>
            <a:ext cx="9292200" cy="5231700"/>
          </a:xfrm>
          <a:prstGeom prst="rect">
            <a:avLst/>
          </a:prstGeom>
          <a:noFill/>
          <a:ln>
            <a:noFill/>
          </a:ln>
        </p:spPr>
      </p:pic>
      <p:sp>
        <p:nvSpPr>
          <p:cNvPr id="121" name="Shape 121"/>
          <p:cNvSpPr txBox="1">
            <a:spLocks noGrp="1"/>
          </p:cNvSpPr>
          <p:nvPr>
            <p:ph type="body" idx="1"/>
          </p:nvPr>
        </p:nvSpPr>
        <p:spPr>
          <a:xfrm>
            <a:off x="4408625" y="1378448"/>
            <a:ext cx="4214400" cy="1333199"/>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Clr>
                <a:schemeClr val="lt1"/>
              </a:buClr>
              <a:buSzPct val="25000"/>
              <a:buFont typeface="Arial"/>
              <a:buNone/>
            </a:pPr>
            <a:r>
              <a:rPr lang="en-US" sz="4100" b="0" i="0" u="none" strike="noStrike" cap="none">
                <a:solidFill>
                  <a:schemeClr val="lt1"/>
                </a:solidFill>
                <a:latin typeface="Arial Black"/>
                <a:ea typeface="Arial Black"/>
                <a:cs typeface="Arial Black"/>
                <a:sym typeface="Arial Black"/>
              </a:rPr>
              <a:t>Happy with GraphQL</a:t>
            </a:r>
          </a:p>
        </p:txBody>
      </p:sp>
      <p:sp>
        <p:nvSpPr>
          <p:cNvPr id="122" name="Shape 122"/>
          <p:cNvSpPr txBox="1">
            <a:spLocks noGrp="1"/>
          </p:cNvSpPr>
          <p:nvPr>
            <p:ph type="body" idx="3"/>
          </p:nvPr>
        </p:nvSpPr>
        <p:spPr>
          <a:xfrm>
            <a:off x="4437210" y="3161876"/>
            <a:ext cx="4085679" cy="284692"/>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Clr>
                <a:schemeClr val="lt1"/>
              </a:buClr>
              <a:buSzPct val="25000"/>
              <a:buFont typeface="Arial"/>
              <a:buNone/>
            </a:pPr>
            <a:r>
              <a:rPr lang="en-US" sz="1400" b="0" i="0" u="none" strike="noStrike" cap="none">
                <a:solidFill>
                  <a:schemeClr val="lt1"/>
                </a:solidFill>
                <a:latin typeface="Arial Black"/>
                <a:ea typeface="Arial Black"/>
                <a:cs typeface="Arial Black"/>
                <a:sym typeface="Arial Black"/>
              </a:rPr>
              <a:t>Dmitrii Golikov</a:t>
            </a:r>
          </a:p>
        </p:txBody>
      </p:sp>
      <p:pic>
        <p:nvPicPr>
          <p:cNvPr id="123" name="Shape 123"/>
          <p:cNvPicPr preferRelativeResize="0"/>
          <p:nvPr/>
        </p:nvPicPr>
        <p:blipFill>
          <a:blip r:embed="rId4">
            <a:alphaModFix/>
          </a:blip>
          <a:stretch>
            <a:fillRect/>
          </a:stretch>
        </p:blipFill>
        <p:spPr>
          <a:xfrm>
            <a:off x="1714700" y="3097624"/>
            <a:ext cx="1748450" cy="607624"/>
          </a:xfrm>
          <a:prstGeom prst="rect">
            <a:avLst/>
          </a:prstGeom>
          <a:noFill/>
          <a:ln>
            <a:noFill/>
          </a:ln>
        </p:spPr>
      </p:pic>
      <p:sp>
        <p:nvSpPr>
          <p:cNvPr id="124" name="Shape 124"/>
          <p:cNvSpPr txBox="1"/>
          <p:nvPr/>
        </p:nvSpPr>
        <p:spPr>
          <a:xfrm>
            <a:off x="1448050" y="3287225"/>
            <a:ext cx="2015100" cy="459000"/>
          </a:xfrm>
          <a:prstGeom prst="rect">
            <a:avLst/>
          </a:prstGeom>
          <a:noFill/>
          <a:ln>
            <a:noFill/>
          </a:ln>
        </p:spPr>
        <p:txBody>
          <a:bodyPr lIns="91425" tIns="91425" rIns="91425" bIns="91425" anchor="t" anchorCtr="0">
            <a:noAutofit/>
          </a:bodyPr>
          <a:lstStyle/>
          <a:p>
            <a:pPr lvl="0">
              <a:spcBef>
                <a:spcPts val="0"/>
              </a:spcBef>
              <a:buNone/>
            </a:pPr>
            <a:r>
              <a:rPr lang="en-US" sz="2400" b="1">
                <a:solidFill>
                  <a:srgbClr val="EFEFEF"/>
                </a:solidFill>
              </a:rPr>
              <a:t>SUBBOTNIK</a:t>
            </a:r>
          </a:p>
        </p:txBody>
      </p:sp>
      <p:sp>
        <p:nvSpPr>
          <p:cNvPr id="125" name="Shape 125"/>
          <p:cNvSpPr/>
          <p:nvPr/>
        </p:nvSpPr>
        <p:spPr>
          <a:xfrm>
            <a:off x="526000" y="3020175"/>
            <a:ext cx="2923800" cy="1578000"/>
          </a:xfrm>
          <a:prstGeom prst="rect">
            <a:avLst/>
          </a:prstGeom>
          <a:solidFill>
            <a:srgbClr val="474749"/>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0" y="0"/>
            <a:ext cx="9144000" cy="699515"/>
          </a:xfrm>
          <a:prstGeom prst="rect">
            <a:avLst/>
          </a:prstGeom>
          <a:solidFill>
            <a:schemeClr val="lt1"/>
          </a:solidFill>
          <a:ln>
            <a:noFill/>
          </a:ln>
          <a:effectLst>
            <a:outerShdw blurRad="40005" dist="25400" dir="5400000" algn="t" rotWithShape="0">
              <a:srgbClr val="000000">
                <a:alpha val="29803"/>
              </a:srgbClr>
            </a:outerShdw>
          </a:effectLst>
        </p:spPr>
        <p:txBody>
          <a:bodyPr lIns="274300" tIns="34275" rIns="68575" bIns="34275" anchor="ctr" anchorCtr="0">
            <a:noAutofit/>
          </a:bodyPr>
          <a:lstStyle/>
          <a:p>
            <a:pPr marL="0" marR="0" lvl="0" indent="0" algn="l" rtl="0">
              <a:spcBef>
                <a:spcPts val="0"/>
              </a:spcBef>
              <a:buClr>
                <a:schemeClr val="dk1"/>
              </a:buClr>
              <a:buSzPct val="25000"/>
              <a:buFont typeface="Arial"/>
              <a:buNone/>
            </a:pPr>
            <a:r>
              <a:rPr lang="en-US" sz="2000" b="0" i="0" u="none" strike="noStrike" cap="none">
                <a:solidFill>
                  <a:schemeClr val="dk1"/>
                </a:solidFill>
                <a:latin typeface="Arial Black"/>
                <a:ea typeface="Arial Black"/>
                <a:cs typeface="Arial Black"/>
                <a:sym typeface="Arial Black"/>
              </a:rPr>
              <a:t>Новый проект</a:t>
            </a:r>
          </a:p>
        </p:txBody>
      </p:sp>
      <p:graphicFrame>
        <p:nvGraphicFramePr>
          <p:cNvPr id="224" name="Shape 224"/>
          <p:cNvGraphicFramePr/>
          <p:nvPr/>
        </p:nvGraphicFramePr>
        <p:xfrm>
          <a:off x="544285" y="996375"/>
          <a:ext cx="7761525" cy="3561100"/>
        </p:xfrm>
        <a:graphic>
          <a:graphicData uri="http://schemas.openxmlformats.org/drawingml/2006/table">
            <a:tbl>
              <a:tblPr firstRow="1" bandRow="1">
                <a:noFill/>
                <a:tableStyleId>{2240FC47-3D88-46C5-9568-C5CB8245C3E8}</a:tableStyleId>
              </a:tblPr>
              <a:tblGrid>
                <a:gridCol w="3891650">
                  <a:extLst>
                    <a:ext uri="{9D8B030D-6E8A-4147-A177-3AD203B41FA5}">
                      <a16:colId xmlns:a16="http://schemas.microsoft.com/office/drawing/2014/main" val="20000"/>
                    </a:ext>
                  </a:extLst>
                </a:gridCol>
                <a:gridCol w="3869875">
                  <a:extLst>
                    <a:ext uri="{9D8B030D-6E8A-4147-A177-3AD203B41FA5}">
                      <a16:colId xmlns:a16="http://schemas.microsoft.com/office/drawing/2014/main" val="20001"/>
                    </a:ext>
                  </a:extLst>
                </a:gridCol>
              </a:tblGrid>
              <a:tr h="270500">
                <a:tc gridSpan="2">
                  <a:txBody>
                    <a:bodyPr/>
                    <a:lstStyle/>
                    <a:p>
                      <a:pPr marL="0" marR="0" lvl="0" indent="0" algn="l" rtl="0">
                        <a:spcBef>
                          <a:spcPts val="0"/>
                        </a:spcBef>
                        <a:buSzPct val="25000"/>
                        <a:buNone/>
                      </a:pPr>
                      <a:r>
                        <a:rPr lang="en-US" sz="1200" b="1" u="none" strike="noStrike" cap="none">
                          <a:solidFill>
                            <a:schemeClr val="lt1"/>
                          </a:solidFill>
                          <a:latin typeface="Arial Black"/>
                          <a:ea typeface="Arial Black"/>
                          <a:cs typeface="Arial Black"/>
                          <a:sym typeface="Arial Black"/>
                        </a:rPr>
                        <a:t>Выбор технологий</a:t>
                      </a:r>
                    </a:p>
                  </a:txBody>
                  <a:tcPr marL="85425" marR="85425" marT="42700" marB="42700">
                    <a:lnL w="12700" cap="flat" cmpd="sng">
                      <a:solidFill>
                        <a:srgbClr val="CCCCCC"/>
                      </a:solidFill>
                      <a:prstDash val="solid"/>
                      <a:round/>
                      <a:headEnd type="none" w="med" len="med"/>
                      <a:tailEnd type="none" w="med" len="med"/>
                    </a:lnL>
                    <a:lnR w="12700" cap="flat" cmpd="sng">
                      <a:solidFill>
                        <a:srgbClr val="CCCCCC"/>
                      </a:solidFill>
                      <a:prstDash val="solid"/>
                      <a:round/>
                      <a:headEnd type="none" w="med" len="med"/>
                      <a:tailEnd type="none" w="med" len="med"/>
                    </a:lnR>
                    <a:lnT w="12700" cap="flat" cmpd="sng">
                      <a:solidFill>
                        <a:srgbClr val="CCCCCC"/>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88C341"/>
                    </a:solidFill>
                  </a:tcPr>
                </a:tc>
                <a:tc hMerge="1">
                  <a:txBody>
                    <a:bodyPr/>
                    <a:lstStyle/>
                    <a:p>
                      <a:endParaRPr lang="ru-RU"/>
                    </a:p>
                  </a:txBody>
                  <a:tcPr/>
                </a:tc>
                <a:extLst>
                  <a:ext uri="{0D108BD9-81ED-4DB2-BD59-A6C34878D82A}">
                    <a16:rowId xmlns:a16="http://schemas.microsoft.com/office/drawing/2014/main" val="10000"/>
                  </a:ext>
                </a:extLst>
              </a:tr>
              <a:tr h="822650">
                <a:tc>
                  <a:txBody>
                    <a:bodyPr/>
                    <a:lstStyle/>
                    <a:p>
                      <a:pPr marL="0" marR="0" lvl="0" indent="0" algn="l" rtl="0">
                        <a:spcBef>
                          <a:spcPts val="0"/>
                        </a:spcBef>
                        <a:buSzPct val="25000"/>
                        <a:buNone/>
                      </a:pPr>
                      <a:endParaRPr sz="1300"/>
                    </a:p>
                  </a:txBody>
                  <a:tcPr marL="85425" marR="85425" marT="42700" marB="42700">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l" rtl="0">
                        <a:spcBef>
                          <a:spcPts val="0"/>
                        </a:spcBef>
                        <a:buSzPct val="25000"/>
                        <a:buNone/>
                      </a:pPr>
                      <a:endParaRPr sz="1300"/>
                    </a:p>
                  </a:txBody>
                  <a:tcPr marL="85425" marR="85425" marT="42700" marB="42700">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822650">
                <a:tc>
                  <a:txBody>
                    <a:bodyPr/>
                    <a:lstStyle/>
                    <a:p>
                      <a:pPr marL="0" marR="0" lvl="0" indent="0" algn="l" rtl="0">
                        <a:spcBef>
                          <a:spcPts val="0"/>
                        </a:spcBef>
                        <a:buSzPct val="25000"/>
                        <a:buNone/>
                      </a:pPr>
                      <a:endParaRPr sz="1300"/>
                    </a:p>
                  </a:txBody>
                  <a:tcPr marL="85425" marR="85425" marT="42700" marB="42700">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l" rtl="0">
                        <a:spcBef>
                          <a:spcPts val="0"/>
                        </a:spcBef>
                        <a:buSzPct val="25000"/>
                        <a:buNone/>
                      </a:pPr>
                      <a:endParaRPr sz="1300"/>
                    </a:p>
                  </a:txBody>
                  <a:tcPr marL="85425" marR="85425" marT="42700" marB="42700">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822650">
                <a:tc>
                  <a:txBody>
                    <a:bodyPr/>
                    <a:lstStyle/>
                    <a:p>
                      <a:pPr marL="0" marR="0" lvl="0" indent="0" algn="ctr" rtl="0">
                        <a:spcBef>
                          <a:spcPts val="0"/>
                        </a:spcBef>
                        <a:buSzPct val="25000"/>
                        <a:buNone/>
                      </a:pPr>
                      <a:endParaRPr sz="1300"/>
                    </a:p>
                  </a:txBody>
                  <a:tcPr marL="85425" marR="85425" marT="42700" marB="42700" anchor="ctr">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ctr" rtl="0">
                        <a:spcBef>
                          <a:spcPts val="0"/>
                        </a:spcBef>
                        <a:buSzPct val="25000"/>
                        <a:buNone/>
                      </a:pPr>
                      <a:endParaRPr sz="1300"/>
                    </a:p>
                  </a:txBody>
                  <a:tcPr marL="85425" marR="85425" marT="42700" marB="42700" anchor="ctr">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822650">
                <a:tc>
                  <a:txBody>
                    <a:bodyPr/>
                    <a:lstStyle/>
                    <a:p>
                      <a:pPr marL="0" marR="0" lvl="0" indent="0" algn="ctr" rtl="0">
                        <a:spcBef>
                          <a:spcPts val="0"/>
                        </a:spcBef>
                        <a:buSzPct val="25000"/>
                        <a:buNone/>
                      </a:pPr>
                      <a:endParaRPr sz="1300"/>
                    </a:p>
                  </a:txBody>
                  <a:tcPr marL="85425" marR="85425" marT="42700" marB="42700" anchor="ctr">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marR="0" lvl="0" indent="0" algn="l" rtl="0">
                        <a:spcBef>
                          <a:spcPts val="0"/>
                        </a:spcBef>
                        <a:buSzPct val="25000"/>
                        <a:buNone/>
                      </a:pPr>
                      <a:endParaRPr sz="1300"/>
                    </a:p>
                  </a:txBody>
                  <a:tcPr marL="85425" marR="85425" marT="42700" marB="42700">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225" name="Shape 225"/>
          <p:cNvPicPr preferRelativeResize="0"/>
          <p:nvPr/>
        </p:nvPicPr>
        <p:blipFill rotWithShape="1">
          <a:blip r:embed="rId3">
            <a:alphaModFix/>
          </a:blip>
          <a:srcRect/>
          <a:stretch/>
        </p:blipFill>
        <p:spPr>
          <a:xfrm>
            <a:off x="6211728" y="2308788"/>
            <a:ext cx="368313" cy="368313"/>
          </a:xfrm>
          <a:prstGeom prst="rect">
            <a:avLst/>
          </a:prstGeom>
          <a:noFill/>
          <a:ln>
            <a:noFill/>
          </a:ln>
        </p:spPr>
      </p:pic>
      <p:pic>
        <p:nvPicPr>
          <p:cNvPr id="226" name="Shape 226"/>
          <p:cNvPicPr preferRelativeResize="0"/>
          <p:nvPr/>
        </p:nvPicPr>
        <p:blipFill rotWithShape="1">
          <a:blip r:embed="rId4">
            <a:alphaModFix/>
          </a:blip>
          <a:srcRect/>
          <a:stretch/>
        </p:blipFill>
        <p:spPr>
          <a:xfrm>
            <a:off x="2095130" y="2251603"/>
            <a:ext cx="488700" cy="488700"/>
          </a:xfrm>
          <a:prstGeom prst="rect">
            <a:avLst/>
          </a:prstGeom>
          <a:noFill/>
          <a:ln>
            <a:noFill/>
          </a:ln>
        </p:spPr>
      </p:pic>
      <p:pic>
        <p:nvPicPr>
          <p:cNvPr id="227" name="Shape 227"/>
          <p:cNvPicPr preferRelativeResize="0"/>
          <p:nvPr/>
        </p:nvPicPr>
        <p:blipFill rotWithShape="1">
          <a:blip r:embed="rId5">
            <a:alphaModFix/>
          </a:blip>
          <a:srcRect/>
          <a:stretch/>
        </p:blipFill>
        <p:spPr>
          <a:xfrm>
            <a:off x="6211728" y="1504195"/>
            <a:ext cx="356972" cy="377551"/>
          </a:xfrm>
          <a:prstGeom prst="rect">
            <a:avLst/>
          </a:prstGeom>
          <a:noFill/>
          <a:ln>
            <a:noFill/>
          </a:ln>
        </p:spPr>
      </p:pic>
      <p:pic>
        <p:nvPicPr>
          <p:cNvPr id="228" name="Shape 228"/>
          <p:cNvPicPr preferRelativeResize="0"/>
          <p:nvPr/>
        </p:nvPicPr>
        <p:blipFill rotWithShape="1">
          <a:blip r:embed="rId6">
            <a:alphaModFix/>
          </a:blip>
          <a:srcRect/>
          <a:stretch/>
        </p:blipFill>
        <p:spPr>
          <a:xfrm>
            <a:off x="5980337" y="3819373"/>
            <a:ext cx="822245" cy="657795"/>
          </a:xfrm>
          <a:prstGeom prst="rect">
            <a:avLst/>
          </a:prstGeom>
          <a:noFill/>
          <a:ln>
            <a:noFill/>
          </a:ln>
        </p:spPr>
      </p:pic>
      <p:pic>
        <p:nvPicPr>
          <p:cNvPr id="229" name="Shape 229"/>
          <p:cNvPicPr preferRelativeResize="0"/>
          <p:nvPr/>
        </p:nvPicPr>
        <p:blipFill rotWithShape="1">
          <a:blip r:embed="rId7">
            <a:alphaModFix/>
          </a:blip>
          <a:srcRect/>
          <a:stretch/>
        </p:blipFill>
        <p:spPr>
          <a:xfrm>
            <a:off x="6966754" y="3819373"/>
            <a:ext cx="1283700" cy="657900"/>
          </a:xfrm>
          <a:prstGeom prst="rect">
            <a:avLst/>
          </a:prstGeom>
          <a:noFill/>
          <a:ln>
            <a:noFill/>
          </a:ln>
        </p:spPr>
      </p:pic>
      <p:sp>
        <p:nvSpPr>
          <p:cNvPr id="230" name="Shape 230"/>
          <p:cNvSpPr txBox="1"/>
          <p:nvPr/>
        </p:nvSpPr>
        <p:spPr>
          <a:xfrm>
            <a:off x="1181650" y="3140125"/>
            <a:ext cx="2315700" cy="423300"/>
          </a:xfrm>
          <a:prstGeom prst="rect">
            <a:avLst/>
          </a:prstGeom>
          <a:noFill/>
          <a:ln>
            <a:noFill/>
          </a:ln>
        </p:spPr>
        <p:txBody>
          <a:bodyPr lIns="91425" tIns="91425" rIns="91425" bIns="91425" anchor="t" anchorCtr="0">
            <a:noAutofit/>
          </a:bodyPr>
          <a:lstStyle/>
          <a:p>
            <a:pPr lvl="0" algn="ctr" rtl="0">
              <a:spcBef>
                <a:spcPts val="0"/>
              </a:spcBef>
              <a:buNone/>
            </a:pPr>
            <a:r>
              <a:rPr lang="en-US" sz="1300">
                <a:solidFill>
                  <a:schemeClr val="dk1"/>
                </a:solidFill>
                <a:latin typeface="Trebuchet MS"/>
                <a:ea typeface="Trebuchet MS"/>
                <a:cs typeface="Trebuchet MS"/>
                <a:sym typeface="Trebuchet MS"/>
              </a:rPr>
              <a:t>Серверный рендеринг</a:t>
            </a:r>
          </a:p>
        </p:txBody>
      </p:sp>
      <p:sp>
        <p:nvSpPr>
          <p:cNvPr id="231" name="Shape 231"/>
          <p:cNvSpPr txBox="1"/>
          <p:nvPr/>
        </p:nvSpPr>
        <p:spPr>
          <a:xfrm>
            <a:off x="5580675" y="3101125"/>
            <a:ext cx="1762200" cy="423300"/>
          </a:xfrm>
          <a:prstGeom prst="rect">
            <a:avLst/>
          </a:prstGeom>
          <a:noFill/>
          <a:ln>
            <a:noFill/>
          </a:ln>
        </p:spPr>
        <p:txBody>
          <a:bodyPr lIns="91425" tIns="91425" rIns="91425" bIns="91425" anchor="t" anchorCtr="0">
            <a:noAutofit/>
          </a:bodyPr>
          <a:lstStyle/>
          <a:p>
            <a:pPr lvl="0" algn="ctr" rtl="0">
              <a:spcBef>
                <a:spcPts val="0"/>
              </a:spcBef>
              <a:buClr>
                <a:srgbClr val="000000"/>
              </a:buClr>
              <a:buSzPct val="25000"/>
              <a:buFont typeface="Arial"/>
              <a:buNone/>
            </a:pPr>
            <a:r>
              <a:rPr lang="en-US" sz="1300">
                <a:solidFill>
                  <a:schemeClr val="dk1"/>
                </a:solidFill>
                <a:latin typeface="Trebuchet MS"/>
                <a:ea typeface="Trebuchet MS"/>
                <a:cs typeface="Trebuchet MS"/>
                <a:sym typeface="Trebuchet MS"/>
              </a:rPr>
              <a:t>SEO-friendly</a:t>
            </a:r>
          </a:p>
        </p:txBody>
      </p:sp>
      <p:sp>
        <p:nvSpPr>
          <p:cNvPr id="232" name="Shape 232"/>
          <p:cNvSpPr txBox="1"/>
          <p:nvPr/>
        </p:nvSpPr>
        <p:spPr>
          <a:xfrm>
            <a:off x="730900" y="3963200"/>
            <a:ext cx="3217200" cy="423300"/>
          </a:xfrm>
          <a:prstGeom prst="rect">
            <a:avLst/>
          </a:prstGeom>
          <a:noFill/>
          <a:ln>
            <a:noFill/>
          </a:ln>
        </p:spPr>
        <p:txBody>
          <a:bodyPr lIns="91425" tIns="91425" rIns="91425" bIns="91425" anchor="t" anchorCtr="0">
            <a:noAutofit/>
          </a:bodyPr>
          <a:lstStyle/>
          <a:p>
            <a:pPr lvl="0" algn="ctr" rtl="0">
              <a:spcBef>
                <a:spcPts val="0"/>
              </a:spcBef>
              <a:buClr>
                <a:srgbClr val="000000"/>
              </a:buClr>
              <a:buSzPct val="25000"/>
              <a:buFont typeface="Arial"/>
              <a:buNone/>
            </a:pPr>
            <a:r>
              <a:rPr lang="en-US" sz="1300">
                <a:solidFill>
                  <a:schemeClr val="dk1"/>
                </a:solidFill>
                <a:latin typeface="Trebuchet MS"/>
                <a:ea typeface="Trebuchet MS"/>
                <a:cs typeface="Trebuchet MS"/>
                <a:sym typeface="Trebuchet MS"/>
              </a:rPr>
              <a:t>из коробки</a:t>
            </a:r>
          </a:p>
        </p:txBody>
      </p:sp>
      <p:pic>
        <p:nvPicPr>
          <p:cNvPr id="233" name="Shape 233" descr="django-neg.sh-600x600.png"/>
          <p:cNvPicPr preferRelativeResize="0"/>
          <p:nvPr/>
        </p:nvPicPr>
        <p:blipFill rotWithShape="1">
          <a:blip r:embed="rId8">
            <a:alphaModFix/>
          </a:blip>
          <a:srcRect/>
          <a:stretch/>
        </p:blipFill>
        <p:spPr>
          <a:xfrm>
            <a:off x="1785218" y="1138721"/>
            <a:ext cx="1108500" cy="1108500"/>
          </a:xfrm>
          <a:prstGeom prst="rect">
            <a:avLst/>
          </a:prstGeom>
          <a:noFill/>
          <a:ln>
            <a:noFill/>
          </a:ln>
        </p:spPr>
      </p:pic>
      <p:sp>
        <p:nvSpPr>
          <p:cNvPr id="234" name="Shape 234"/>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5" name="Shape 235"/>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7"/>
                                        </p:tgtEl>
                                        <p:attrNameLst>
                                          <p:attrName>style.visibility</p:attrName>
                                        </p:attrNameLst>
                                      </p:cBhvr>
                                      <p:to>
                                        <p:strVal val="visible"/>
                                      </p:to>
                                    </p:set>
                                    <p:animEffect transition="in" filter="fade">
                                      <p:cBhvr>
                                        <p:cTn id="12" dur="1000"/>
                                        <p:tgtEl>
                                          <p:spTgt spid="2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10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gtEl>
                                        <p:attrNameLst>
                                          <p:attrName>style.visibility</p:attrName>
                                        </p:attrNameLst>
                                      </p:cBhvr>
                                      <p:to>
                                        <p:strVal val="visible"/>
                                      </p:to>
                                    </p:set>
                                    <p:animEffect transition="in" filter="fade">
                                      <p:cBhvr>
                                        <p:cTn id="22" dur="1000"/>
                                        <p:tgtEl>
                                          <p:spTgt spid="225"/>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21600000">
                                      <p:cBhvr>
                                        <p:cTn id="26" dur="1000" fill="hold"/>
                                        <p:tgtEl>
                                          <p:spTgt spid="225"/>
                                        </p:tgtEl>
                                        <p:attrNameLst>
                                          <p:attrName>r</p:attrName>
                                        </p:attrNameLst>
                                      </p:cBhvr>
                                    </p:animRot>
                                  </p:childTnLst>
                                </p:cTn>
                              </p:par>
                            </p:childTnLst>
                          </p:cTn>
                        </p:par>
                        <p:par>
                          <p:cTn id="27" fill="hold">
                            <p:stCondLst>
                              <p:cond delay="1000"/>
                            </p:stCondLst>
                            <p:childTnLst>
                              <p:par>
                                <p:cTn id="28" presetID="8" presetClass="emph" presetSubtype="0" fill="hold" nodeType="afterEffect">
                                  <p:stCondLst>
                                    <p:cond delay="0"/>
                                  </p:stCondLst>
                                  <p:childTnLst>
                                    <p:animRot by="-21600000">
                                      <p:cBhvr>
                                        <p:cTn id="29" dur="1000" fill="hold"/>
                                        <p:tgtEl>
                                          <p:spTgt spid="225"/>
                                        </p:tgtEl>
                                        <p:attrNameLst>
                                          <p:attrName>r</p:attrName>
                                        </p:attrNameLst>
                                      </p:cBhvr>
                                    </p:animRot>
                                  </p:childTnLst>
                                </p:cTn>
                              </p:par>
                            </p:childTnLst>
                          </p:cTn>
                        </p:par>
                        <p:par>
                          <p:cTn id="30" fill="hold">
                            <p:stCondLst>
                              <p:cond delay="2000"/>
                            </p:stCondLst>
                            <p:childTnLst>
                              <p:par>
                                <p:cTn id="31" presetID="8" presetClass="emph" presetSubtype="0" fill="hold" nodeType="afterEffect">
                                  <p:stCondLst>
                                    <p:cond delay="0"/>
                                  </p:stCondLst>
                                  <p:childTnLst>
                                    <p:animRot by="-21600000">
                                      <p:cBhvr>
                                        <p:cTn id="32" dur="1000" fill="hold"/>
                                        <p:tgtEl>
                                          <p:spTgt spid="225"/>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0"/>
                                        </p:tgtEl>
                                        <p:attrNameLst>
                                          <p:attrName>style.visibility</p:attrName>
                                        </p:attrNameLst>
                                      </p:cBhvr>
                                      <p:to>
                                        <p:strVal val="visible"/>
                                      </p:to>
                                    </p:set>
                                    <p:animEffect transition="in" filter="fade">
                                      <p:cBhvr>
                                        <p:cTn id="37" dur="1000"/>
                                        <p:tgtEl>
                                          <p:spTgt spid="2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1"/>
                                        </p:tgtEl>
                                        <p:attrNameLst>
                                          <p:attrName>style.visibility</p:attrName>
                                        </p:attrNameLst>
                                      </p:cBhvr>
                                      <p:to>
                                        <p:strVal val="visible"/>
                                      </p:to>
                                    </p:set>
                                    <p:animEffect transition="in" filter="fade">
                                      <p:cBhvr>
                                        <p:cTn id="42" dur="1000"/>
                                        <p:tgtEl>
                                          <p:spTgt spid="2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2"/>
                                        </p:tgtEl>
                                        <p:attrNameLst>
                                          <p:attrName>style.visibility</p:attrName>
                                        </p:attrNameLst>
                                      </p:cBhvr>
                                      <p:to>
                                        <p:strVal val="visible"/>
                                      </p:to>
                                    </p:set>
                                    <p:animEffect transition="in" filter="fade">
                                      <p:cBhvr>
                                        <p:cTn id="47" dur="1000"/>
                                        <p:tgtEl>
                                          <p:spTgt spid="2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8"/>
                                        </p:tgtEl>
                                        <p:attrNameLst>
                                          <p:attrName>style.visibility</p:attrName>
                                        </p:attrNameLst>
                                      </p:cBhvr>
                                      <p:to>
                                        <p:strVal val="visible"/>
                                      </p:to>
                                    </p:set>
                                    <p:animEffect transition="in" filter="fade">
                                      <p:cBhvr>
                                        <p:cTn id="52" dur="1000"/>
                                        <p:tgtEl>
                                          <p:spTgt spid="2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9"/>
                                        </p:tgtEl>
                                        <p:attrNameLst>
                                          <p:attrName>style.visibility</p:attrName>
                                        </p:attrNameLst>
                                      </p:cBhvr>
                                      <p:to>
                                        <p:strVal val="visible"/>
                                      </p:to>
                                    </p:set>
                                    <p:animEffect transition="in" filter="fade">
                                      <p:cBhvr>
                                        <p:cTn id="57" dur="5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219591" y="43729"/>
            <a:ext cx="1200498" cy="615197"/>
          </a:xfrm>
          <a:prstGeom prst="rect">
            <a:avLst/>
          </a:prstGeom>
          <a:noFill/>
          <a:ln>
            <a:noFill/>
          </a:ln>
        </p:spPr>
      </p:pic>
      <p:pic>
        <p:nvPicPr>
          <p:cNvPr id="241" name="Shape 241"/>
          <p:cNvPicPr preferRelativeResize="0"/>
          <p:nvPr/>
        </p:nvPicPr>
        <p:blipFill>
          <a:blip r:embed="rId4">
            <a:alphaModFix/>
          </a:blip>
          <a:stretch>
            <a:fillRect/>
          </a:stretch>
        </p:blipFill>
        <p:spPr>
          <a:xfrm>
            <a:off x="3168725" y="767475"/>
            <a:ext cx="2806550" cy="4020199"/>
          </a:xfrm>
          <a:prstGeom prst="rect">
            <a:avLst/>
          </a:prstGeom>
          <a:noFill/>
          <a:ln>
            <a:noFill/>
          </a:ln>
        </p:spPr>
      </p:pic>
      <p:sp>
        <p:nvSpPr>
          <p:cNvPr id="242" name="Shape 242"/>
          <p:cNvSpPr/>
          <p:nvPr/>
        </p:nvSpPr>
        <p:spPr>
          <a:xfrm>
            <a:off x="15982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4" name="Shape 244"/>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3">
            <a:alphaModFix/>
          </a:blip>
          <a:srcRect/>
          <a:stretch/>
        </p:blipFill>
        <p:spPr>
          <a:xfrm>
            <a:off x="219591" y="43728"/>
            <a:ext cx="1200600" cy="615300"/>
          </a:xfrm>
          <a:prstGeom prst="rect">
            <a:avLst/>
          </a:prstGeom>
          <a:noFill/>
          <a:ln>
            <a:noFill/>
          </a:ln>
        </p:spPr>
      </p:pic>
      <p:pic>
        <p:nvPicPr>
          <p:cNvPr id="250" name="Shape 250"/>
          <p:cNvPicPr preferRelativeResize="0"/>
          <p:nvPr/>
        </p:nvPicPr>
        <p:blipFill>
          <a:blip r:embed="rId4">
            <a:alphaModFix/>
          </a:blip>
          <a:stretch>
            <a:fillRect/>
          </a:stretch>
        </p:blipFill>
        <p:spPr>
          <a:xfrm>
            <a:off x="235312" y="804124"/>
            <a:ext cx="8673374" cy="3978925"/>
          </a:xfrm>
          <a:prstGeom prst="rect">
            <a:avLst/>
          </a:prstGeom>
          <a:noFill/>
          <a:ln>
            <a:noFill/>
          </a:ln>
        </p:spPr>
      </p:pic>
      <p:sp>
        <p:nvSpPr>
          <p:cNvPr id="251" name="Shape 251"/>
          <p:cNvSpPr/>
          <p:nvPr/>
        </p:nvSpPr>
        <p:spPr>
          <a:xfrm>
            <a:off x="15982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body" idx="2"/>
          </p:nvPr>
        </p:nvSpPr>
        <p:spPr>
          <a:xfrm>
            <a:off x="416675" y="1384500"/>
            <a:ext cx="8415300" cy="2679300"/>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400" b="1" i="0" u="none" strike="noStrike" cap="none">
                <a:solidFill>
                  <a:schemeClr val="dk1"/>
                </a:solidFill>
                <a:latin typeface="Trebuchet MS"/>
                <a:ea typeface="Trebuchet MS"/>
                <a:cs typeface="Trebuchet MS"/>
                <a:sym typeface="Trebuchet MS"/>
              </a:rPr>
              <a:t>A query language for your API</a:t>
            </a:r>
          </a:p>
          <a:p>
            <a:pPr marL="0" marR="0" lvl="0" indent="0" algn="ctr" rtl="0">
              <a:lnSpc>
                <a:spcPct val="130000"/>
              </a:lnSpc>
              <a:spcBef>
                <a:spcPts val="975"/>
              </a:spcBef>
              <a:spcAft>
                <a:spcPts val="0"/>
              </a:spcAft>
              <a:buClr>
                <a:schemeClr val="dk1"/>
              </a:buClr>
              <a:buSzPct val="25000"/>
              <a:buFont typeface="Arial"/>
              <a:buNone/>
            </a:pPr>
            <a:r>
              <a:rPr lang="en-US" sz="2000" b="0" i="0" u="none" strike="noStrike" cap="none">
                <a:solidFill>
                  <a:schemeClr val="dk1"/>
                </a:solidFill>
                <a:latin typeface="Trebuchet MS"/>
                <a:ea typeface="Trebuchet MS"/>
                <a:cs typeface="Trebuchet MS"/>
                <a:sym typeface="Trebuchet MS"/>
              </a:rPr>
              <a:t>GraphQL is a query language for APIs and a runtime for fulfilling those queries with your existing data. GraphQL provides a complete and understandable description of the data in your API, gives clients the power to ask for exactly what they need and nothing more, makes it easier to evolve APIs over time, and enables powerful developer tools.</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pic>
        <p:nvPicPr>
          <p:cNvPr id="259" name="Shape 259"/>
          <p:cNvPicPr preferRelativeResize="0"/>
          <p:nvPr/>
        </p:nvPicPr>
        <p:blipFill rotWithShape="1">
          <a:blip r:embed="rId3">
            <a:alphaModFix/>
          </a:blip>
          <a:srcRect/>
          <a:stretch/>
        </p:blipFill>
        <p:spPr>
          <a:xfrm>
            <a:off x="219591" y="43728"/>
            <a:ext cx="1200600" cy="615300"/>
          </a:xfrm>
          <a:prstGeom prst="rect">
            <a:avLst/>
          </a:prstGeom>
          <a:noFill/>
          <a:ln>
            <a:noFill/>
          </a:ln>
        </p:spPr>
      </p:pic>
      <p:sp>
        <p:nvSpPr>
          <p:cNvPr id="260" name="Shape 260"/>
          <p:cNvSpPr txBox="1">
            <a:spLocks noGrp="1"/>
          </p:cNvSpPr>
          <p:nvPr>
            <p:ph type="body" idx="2"/>
          </p:nvPr>
        </p:nvSpPr>
        <p:spPr>
          <a:xfrm>
            <a:off x="416675" y="1384500"/>
            <a:ext cx="8415300" cy="2679300"/>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400" b="1" i="0" u="none" strike="noStrike" cap="none">
                <a:solidFill>
                  <a:schemeClr val="dk1"/>
                </a:solidFill>
                <a:latin typeface="Trebuchet MS"/>
                <a:ea typeface="Trebuchet MS"/>
                <a:cs typeface="Trebuchet MS"/>
                <a:sym typeface="Trebuchet MS"/>
              </a:rPr>
              <a:t>A query language for your API</a:t>
            </a:r>
          </a:p>
          <a:p>
            <a:pPr marL="0" marR="0" lvl="0" indent="0" algn="ctr" rtl="0">
              <a:lnSpc>
                <a:spcPct val="130000"/>
              </a:lnSpc>
              <a:spcBef>
                <a:spcPts val="975"/>
              </a:spcBef>
              <a:spcAft>
                <a:spcPts val="0"/>
              </a:spcAft>
              <a:buClr>
                <a:schemeClr val="dk1"/>
              </a:buClr>
              <a:buSzPct val="25000"/>
              <a:buFont typeface="Arial"/>
              <a:buNone/>
            </a:pPr>
            <a:r>
              <a:rPr lang="en-US" sz="2000" b="0" i="0" u="none" strike="noStrike" cap="none">
                <a:solidFill>
                  <a:schemeClr val="dk1"/>
                </a:solidFill>
                <a:latin typeface="Trebuchet MS"/>
                <a:ea typeface="Trebuchet MS"/>
                <a:cs typeface="Trebuchet MS"/>
                <a:sym typeface="Trebuchet MS"/>
              </a:rPr>
              <a:t>GraphQL is a </a:t>
            </a:r>
            <a:r>
              <a:rPr lang="en-US" sz="2000" b="0" i="0" u="none" strike="noStrike" cap="none">
                <a:solidFill>
                  <a:srgbClr val="39C2D7"/>
                </a:solidFill>
                <a:latin typeface="Trebuchet MS"/>
                <a:ea typeface="Trebuchet MS"/>
                <a:cs typeface="Trebuchet MS"/>
                <a:sym typeface="Trebuchet MS"/>
              </a:rPr>
              <a:t>query language</a:t>
            </a:r>
            <a:r>
              <a:rPr lang="en-US" sz="2000" b="0" i="0" u="none" strike="noStrike" cap="none">
                <a:solidFill>
                  <a:schemeClr val="dk1"/>
                </a:solidFill>
                <a:latin typeface="Trebuchet MS"/>
                <a:ea typeface="Trebuchet MS"/>
                <a:cs typeface="Trebuchet MS"/>
                <a:sym typeface="Trebuchet MS"/>
              </a:rPr>
              <a:t> for APIs and a runtime for fulfilling those queries with your existing data. GraphQL provides a complete and understandable description of the data in your API, gives clients the power to ask for exactly what they need and nothing more, makes it easier to evolve APIs over time, and enables powerful developer tools.</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sp>
        <p:nvSpPr>
          <p:cNvPr id="261" name="Shape 261"/>
          <p:cNvSpPr txBox="1">
            <a:spLocks noGrp="1"/>
          </p:cNvSpPr>
          <p:nvPr>
            <p:ph type="body" idx="2"/>
          </p:nvPr>
        </p:nvSpPr>
        <p:spPr>
          <a:xfrm>
            <a:off x="416675" y="1384500"/>
            <a:ext cx="8415300" cy="2679300"/>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400" b="1" i="0" u="none" strike="noStrike" cap="none">
                <a:solidFill>
                  <a:schemeClr val="dk1"/>
                </a:solidFill>
                <a:latin typeface="Trebuchet MS"/>
                <a:ea typeface="Trebuchet MS"/>
                <a:cs typeface="Trebuchet MS"/>
                <a:sym typeface="Trebuchet MS"/>
              </a:rPr>
              <a:t>A query language for your API</a:t>
            </a:r>
          </a:p>
          <a:p>
            <a:pPr marL="0" marR="0" lvl="0" indent="0" algn="ctr" rtl="0">
              <a:lnSpc>
                <a:spcPct val="130000"/>
              </a:lnSpc>
              <a:spcBef>
                <a:spcPts val="975"/>
              </a:spcBef>
              <a:spcAft>
                <a:spcPts val="0"/>
              </a:spcAft>
              <a:buClr>
                <a:schemeClr val="dk1"/>
              </a:buClr>
              <a:buSzPct val="25000"/>
              <a:buFont typeface="Arial"/>
              <a:buNone/>
            </a:pPr>
            <a:r>
              <a:rPr lang="en-US" sz="2000" b="0" i="0" u="none" strike="noStrike" cap="none">
                <a:solidFill>
                  <a:schemeClr val="dk1"/>
                </a:solidFill>
                <a:latin typeface="Trebuchet MS"/>
                <a:ea typeface="Trebuchet MS"/>
                <a:cs typeface="Trebuchet MS"/>
                <a:sym typeface="Trebuchet MS"/>
              </a:rPr>
              <a:t>GraphQL is a </a:t>
            </a:r>
            <a:r>
              <a:rPr lang="en-US" sz="2000" b="0" i="0" u="none" strike="noStrike" cap="none">
                <a:solidFill>
                  <a:srgbClr val="39C2D7"/>
                </a:solidFill>
                <a:latin typeface="Trebuchet MS"/>
                <a:ea typeface="Trebuchet MS"/>
                <a:cs typeface="Trebuchet MS"/>
                <a:sym typeface="Trebuchet MS"/>
              </a:rPr>
              <a:t>query language</a:t>
            </a:r>
            <a:r>
              <a:rPr lang="en-US" sz="2000" b="0" i="0" u="none" strike="noStrike" cap="none">
                <a:solidFill>
                  <a:schemeClr val="dk1"/>
                </a:solidFill>
                <a:latin typeface="Trebuchet MS"/>
                <a:ea typeface="Trebuchet MS"/>
                <a:cs typeface="Trebuchet MS"/>
                <a:sym typeface="Trebuchet MS"/>
              </a:rPr>
              <a:t> for APIs and a runtime for fulfilling those queries with your existing data. GraphQL </a:t>
            </a:r>
            <a:r>
              <a:rPr lang="en-US" sz="2000" b="0" i="0" u="none" strike="noStrike" cap="none">
                <a:solidFill>
                  <a:srgbClr val="39C2D7"/>
                </a:solidFill>
                <a:latin typeface="Trebuchet MS"/>
                <a:ea typeface="Trebuchet MS"/>
                <a:cs typeface="Trebuchet MS"/>
                <a:sym typeface="Trebuchet MS"/>
              </a:rPr>
              <a:t>provides a complete and understandable description</a:t>
            </a:r>
            <a:r>
              <a:rPr lang="en-US" sz="2000" b="0" i="0" u="none" strike="noStrike" cap="none">
                <a:solidFill>
                  <a:schemeClr val="dk1"/>
                </a:solidFill>
                <a:latin typeface="Trebuchet MS"/>
                <a:ea typeface="Trebuchet MS"/>
                <a:cs typeface="Trebuchet MS"/>
                <a:sym typeface="Trebuchet MS"/>
              </a:rPr>
              <a:t> of the data in your API, gives clients the power to ask for exactly what they need and nothing more, makes it easier to evolve APIs over time, and enables powerful developer tools.</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sp>
        <p:nvSpPr>
          <p:cNvPr id="262" name="Shape 262"/>
          <p:cNvSpPr txBox="1">
            <a:spLocks noGrp="1"/>
          </p:cNvSpPr>
          <p:nvPr>
            <p:ph type="body" idx="2"/>
          </p:nvPr>
        </p:nvSpPr>
        <p:spPr>
          <a:xfrm>
            <a:off x="416675" y="1384500"/>
            <a:ext cx="8415300" cy="2679300"/>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400" b="1" i="0" u="none" strike="noStrike" cap="none">
                <a:solidFill>
                  <a:schemeClr val="dk1"/>
                </a:solidFill>
                <a:latin typeface="Trebuchet MS"/>
                <a:ea typeface="Trebuchet MS"/>
                <a:cs typeface="Trebuchet MS"/>
                <a:sym typeface="Trebuchet MS"/>
              </a:rPr>
              <a:t>A query language for your API</a:t>
            </a:r>
          </a:p>
          <a:p>
            <a:pPr marL="0" marR="0" lvl="0" indent="0" algn="ctr" rtl="0">
              <a:lnSpc>
                <a:spcPct val="130000"/>
              </a:lnSpc>
              <a:spcBef>
                <a:spcPts val="975"/>
              </a:spcBef>
              <a:spcAft>
                <a:spcPts val="0"/>
              </a:spcAft>
              <a:buClr>
                <a:schemeClr val="dk1"/>
              </a:buClr>
              <a:buSzPct val="25000"/>
              <a:buFont typeface="Arial"/>
              <a:buNone/>
            </a:pPr>
            <a:r>
              <a:rPr lang="en-US" sz="2000" b="0" i="0" u="none" strike="noStrike" cap="none">
                <a:solidFill>
                  <a:schemeClr val="dk1"/>
                </a:solidFill>
                <a:latin typeface="Trebuchet MS"/>
                <a:ea typeface="Trebuchet MS"/>
                <a:cs typeface="Trebuchet MS"/>
                <a:sym typeface="Trebuchet MS"/>
              </a:rPr>
              <a:t>GraphQL is a </a:t>
            </a:r>
            <a:r>
              <a:rPr lang="en-US" sz="2000" b="0" i="0" u="none" strike="noStrike" cap="none">
                <a:solidFill>
                  <a:srgbClr val="39C2D7"/>
                </a:solidFill>
                <a:latin typeface="Trebuchet MS"/>
                <a:ea typeface="Trebuchet MS"/>
                <a:cs typeface="Trebuchet MS"/>
                <a:sym typeface="Trebuchet MS"/>
              </a:rPr>
              <a:t>query language</a:t>
            </a:r>
            <a:r>
              <a:rPr lang="en-US" sz="2000" b="0" i="0" u="none" strike="noStrike" cap="none">
                <a:solidFill>
                  <a:schemeClr val="dk1"/>
                </a:solidFill>
                <a:latin typeface="Trebuchet MS"/>
                <a:ea typeface="Trebuchet MS"/>
                <a:cs typeface="Trebuchet MS"/>
                <a:sym typeface="Trebuchet MS"/>
              </a:rPr>
              <a:t> for APIs and a runtime for fulfilling those queries with your existing data. GraphQL </a:t>
            </a:r>
            <a:r>
              <a:rPr lang="en-US" sz="2000" b="0" i="0" u="none" strike="noStrike" cap="none">
                <a:solidFill>
                  <a:srgbClr val="39C2D7"/>
                </a:solidFill>
                <a:latin typeface="Trebuchet MS"/>
                <a:ea typeface="Trebuchet MS"/>
                <a:cs typeface="Trebuchet MS"/>
                <a:sym typeface="Trebuchet MS"/>
              </a:rPr>
              <a:t>provides a complete and understandable description</a:t>
            </a:r>
            <a:r>
              <a:rPr lang="en-US" sz="2000" b="0" i="0" u="none" strike="noStrike" cap="none">
                <a:solidFill>
                  <a:schemeClr val="dk1"/>
                </a:solidFill>
                <a:latin typeface="Trebuchet MS"/>
                <a:ea typeface="Trebuchet MS"/>
                <a:cs typeface="Trebuchet MS"/>
                <a:sym typeface="Trebuchet MS"/>
              </a:rPr>
              <a:t> of the data in your API, </a:t>
            </a:r>
            <a:r>
              <a:rPr lang="en-US" sz="2000" b="0" i="0" u="none" strike="noStrike" cap="none">
                <a:solidFill>
                  <a:srgbClr val="39C2D7"/>
                </a:solidFill>
                <a:latin typeface="Trebuchet MS"/>
                <a:ea typeface="Trebuchet MS"/>
                <a:cs typeface="Trebuchet MS"/>
                <a:sym typeface="Trebuchet MS"/>
              </a:rPr>
              <a:t>gives clients the power to ask for exactly what they need</a:t>
            </a:r>
            <a:r>
              <a:rPr lang="en-US" sz="2000" b="0" i="0" u="none" strike="noStrike" cap="none">
                <a:solidFill>
                  <a:schemeClr val="dk1"/>
                </a:solidFill>
                <a:latin typeface="Trebuchet MS"/>
                <a:ea typeface="Trebuchet MS"/>
                <a:cs typeface="Trebuchet MS"/>
                <a:sym typeface="Trebuchet MS"/>
              </a:rPr>
              <a:t> and nothing more, makes it easier to evolve APIs over time, and enables powerful developer tools.</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sp>
        <p:nvSpPr>
          <p:cNvPr id="263" name="Shape 263"/>
          <p:cNvSpPr txBox="1">
            <a:spLocks noGrp="1"/>
          </p:cNvSpPr>
          <p:nvPr>
            <p:ph type="body" idx="2"/>
          </p:nvPr>
        </p:nvSpPr>
        <p:spPr>
          <a:xfrm>
            <a:off x="416675" y="1384500"/>
            <a:ext cx="8415300" cy="2679300"/>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400" b="1" i="0" u="none" strike="noStrike" cap="none">
                <a:solidFill>
                  <a:schemeClr val="dk1"/>
                </a:solidFill>
                <a:latin typeface="Trebuchet MS"/>
                <a:ea typeface="Trebuchet MS"/>
                <a:cs typeface="Trebuchet MS"/>
                <a:sym typeface="Trebuchet MS"/>
              </a:rPr>
              <a:t>A query language for your API</a:t>
            </a:r>
          </a:p>
          <a:p>
            <a:pPr marL="0" marR="0" lvl="0" indent="0" algn="ctr" rtl="0">
              <a:lnSpc>
                <a:spcPct val="130000"/>
              </a:lnSpc>
              <a:spcBef>
                <a:spcPts val="975"/>
              </a:spcBef>
              <a:spcAft>
                <a:spcPts val="0"/>
              </a:spcAft>
              <a:buClr>
                <a:schemeClr val="dk1"/>
              </a:buClr>
              <a:buSzPct val="25000"/>
              <a:buFont typeface="Arial"/>
              <a:buNone/>
            </a:pPr>
            <a:r>
              <a:rPr lang="en-US" sz="2000" b="0" i="0" u="none" strike="noStrike" cap="none">
                <a:solidFill>
                  <a:schemeClr val="dk1"/>
                </a:solidFill>
                <a:latin typeface="Trebuchet MS"/>
                <a:ea typeface="Trebuchet MS"/>
                <a:cs typeface="Trebuchet MS"/>
                <a:sym typeface="Trebuchet MS"/>
              </a:rPr>
              <a:t>GraphQL is a </a:t>
            </a:r>
            <a:r>
              <a:rPr lang="en-US" sz="2000" b="0" i="0" u="none" strike="noStrike" cap="none">
                <a:solidFill>
                  <a:srgbClr val="39C2D7"/>
                </a:solidFill>
                <a:latin typeface="Trebuchet MS"/>
                <a:ea typeface="Trebuchet MS"/>
                <a:cs typeface="Trebuchet MS"/>
                <a:sym typeface="Trebuchet MS"/>
              </a:rPr>
              <a:t>query language</a:t>
            </a:r>
            <a:r>
              <a:rPr lang="en-US" sz="2000" b="0" i="0" u="none" strike="noStrike" cap="none">
                <a:solidFill>
                  <a:schemeClr val="dk1"/>
                </a:solidFill>
                <a:latin typeface="Trebuchet MS"/>
                <a:ea typeface="Trebuchet MS"/>
                <a:cs typeface="Trebuchet MS"/>
                <a:sym typeface="Trebuchet MS"/>
              </a:rPr>
              <a:t> for APIs and a runtime for fulfilling those queries with your existing data. GraphQL </a:t>
            </a:r>
            <a:r>
              <a:rPr lang="en-US" sz="2000" b="0" i="0" u="none" strike="noStrike" cap="none">
                <a:solidFill>
                  <a:srgbClr val="39C2D7"/>
                </a:solidFill>
                <a:latin typeface="Trebuchet MS"/>
                <a:ea typeface="Trebuchet MS"/>
                <a:cs typeface="Trebuchet MS"/>
                <a:sym typeface="Trebuchet MS"/>
              </a:rPr>
              <a:t>provides a complete and understandable description</a:t>
            </a:r>
            <a:r>
              <a:rPr lang="en-US" sz="2000" b="0" i="0" u="none" strike="noStrike" cap="none">
                <a:solidFill>
                  <a:schemeClr val="dk1"/>
                </a:solidFill>
                <a:latin typeface="Trebuchet MS"/>
                <a:ea typeface="Trebuchet MS"/>
                <a:cs typeface="Trebuchet MS"/>
                <a:sym typeface="Trebuchet MS"/>
              </a:rPr>
              <a:t> of the data in your API, </a:t>
            </a:r>
            <a:r>
              <a:rPr lang="en-US" sz="2000" b="0" i="0" u="none" strike="noStrike" cap="none">
                <a:solidFill>
                  <a:srgbClr val="39C2D7"/>
                </a:solidFill>
                <a:latin typeface="Trebuchet MS"/>
                <a:ea typeface="Trebuchet MS"/>
                <a:cs typeface="Trebuchet MS"/>
                <a:sym typeface="Trebuchet MS"/>
              </a:rPr>
              <a:t>gives clients the power to ask for exactly what they need</a:t>
            </a:r>
            <a:r>
              <a:rPr lang="en-US" sz="2000" b="0" i="0" u="none" strike="noStrike" cap="none">
                <a:solidFill>
                  <a:schemeClr val="dk1"/>
                </a:solidFill>
                <a:latin typeface="Trebuchet MS"/>
                <a:ea typeface="Trebuchet MS"/>
                <a:cs typeface="Trebuchet MS"/>
                <a:sym typeface="Trebuchet MS"/>
              </a:rPr>
              <a:t> and nothing more, makes it easier to evolve APIs over time, and enables powerful developer tools.</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sp>
        <p:nvSpPr>
          <p:cNvPr id="264" name="Shape 264"/>
          <p:cNvSpPr txBox="1">
            <a:spLocks noGrp="1"/>
          </p:cNvSpPr>
          <p:nvPr>
            <p:ph type="body" idx="2"/>
          </p:nvPr>
        </p:nvSpPr>
        <p:spPr>
          <a:xfrm>
            <a:off x="416675" y="1384500"/>
            <a:ext cx="8415300" cy="2679300"/>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400" b="1" i="0" u="none" strike="noStrike" cap="none">
                <a:solidFill>
                  <a:schemeClr val="dk1"/>
                </a:solidFill>
                <a:latin typeface="Trebuchet MS"/>
                <a:ea typeface="Trebuchet MS"/>
                <a:cs typeface="Trebuchet MS"/>
                <a:sym typeface="Trebuchet MS"/>
              </a:rPr>
              <a:t>A query language for your API</a:t>
            </a:r>
          </a:p>
          <a:p>
            <a:pPr marL="0" marR="0" lvl="0" indent="0" algn="ctr" rtl="0">
              <a:lnSpc>
                <a:spcPct val="130000"/>
              </a:lnSpc>
              <a:spcBef>
                <a:spcPts val="975"/>
              </a:spcBef>
              <a:spcAft>
                <a:spcPts val="0"/>
              </a:spcAft>
              <a:buClr>
                <a:schemeClr val="dk1"/>
              </a:buClr>
              <a:buSzPct val="25000"/>
              <a:buFont typeface="Arial"/>
              <a:buNone/>
            </a:pPr>
            <a:r>
              <a:rPr lang="en-US" sz="2000" b="0" i="0" u="none" strike="noStrike" cap="none">
                <a:solidFill>
                  <a:schemeClr val="dk1"/>
                </a:solidFill>
                <a:latin typeface="Trebuchet MS"/>
                <a:ea typeface="Trebuchet MS"/>
                <a:cs typeface="Trebuchet MS"/>
                <a:sym typeface="Trebuchet MS"/>
              </a:rPr>
              <a:t>GraphQL is a </a:t>
            </a:r>
            <a:r>
              <a:rPr lang="en-US" sz="2000" b="0" i="0" u="none" strike="noStrike" cap="none">
                <a:solidFill>
                  <a:srgbClr val="39C2D7"/>
                </a:solidFill>
                <a:latin typeface="Trebuchet MS"/>
                <a:ea typeface="Trebuchet MS"/>
                <a:cs typeface="Trebuchet MS"/>
                <a:sym typeface="Trebuchet MS"/>
              </a:rPr>
              <a:t>query language</a:t>
            </a:r>
            <a:r>
              <a:rPr lang="en-US" sz="2000" b="0" i="0" u="none" strike="noStrike" cap="none">
                <a:solidFill>
                  <a:schemeClr val="dk1"/>
                </a:solidFill>
                <a:latin typeface="Trebuchet MS"/>
                <a:ea typeface="Trebuchet MS"/>
                <a:cs typeface="Trebuchet MS"/>
                <a:sym typeface="Trebuchet MS"/>
              </a:rPr>
              <a:t> for APIs and a runtime for fulfilling those queries with your existing data. GraphQL </a:t>
            </a:r>
            <a:r>
              <a:rPr lang="en-US" sz="2000" b="0" i="0" u="none" strike="noStrike" cap="none">
                <a:solidFill>
                  <a:srgbClr val="39C2D7"/>
                </a:solidFill>
                <a:latin typeface="Trebuchet MS"/>
                <a:ea typeface="Trebuchet MS"/>
                <a:cs typeface="Trebuchet MS"/>
                <a:sym typeface="Trebuchet MS"/>
              </a:rPr>
              <a:t>provides a complete and understandable description</a:t>
            </a:r>
            <a:r>
              <a:rPr lang="en-US" sz="2000" b="0" i="0" u="none" strike="noStrike" cap="none">
                <a:solidFill>
                  <a:schemeClr val="dk1"/>
                </a:solidFill>
                <a:latin typeface="Trebuchet MS"/>
                <a:ea typeface="Trebuchet MS"/>
                <a:cs typeface="Trebuchet MS"/>
                <a:sym typeface="Trebuchet MS"/>
              </a:rPr>
              <a:t> of the data in your API, </a:t>
            </a:r>
            <a:r>
              <a:rPr lang="en-US" sz="2000" b="0" i="0" u="none" strike="noStrike" cap="none">
                <a:solidFill>
                  <a:srgbClr val="39C2D7"/>
                </a:solidFill>
                <a:latin typeface="Trebuchet MS"/>
                <a:ea typeface="Trebuchet MS"/>
                <a:cs typeface="Trebuchet MS"/>
                <a:sym typeface="Trebuchet MS"/>
              </a:rPr>
              <a:t>gives clients the power to ask for exactly what they need</a:t>
            </a:r>
            <a:r>
              <a:rPr lang="en-US" sz="2000" b="0" i="0" u="none" strike="noStrike" cap="none">
                <a:solidFill>
                  <a:schemeClr val="dk1"/>
                </a:solidFill>
                <a:latin typeface="Trebuchet MS"/>
                <a:ea typeface="Trebuchet MS"/>
                <a:cs typeface="Trebuchet MS"/>
                <a:sym typeface="Trebuchet MS"/>
              </a:rPr>
              <a:t> </a:t>
            </a:r>
            <a:r>
              <a:rPr lang="en-US" sz="2000" b="0" i="0" u="none" strike="noStrike" cap="none">
                <a:solidFill>
                  <a:schemeClr val="accent2"/>
                </a:solidFill>
                <a:latin typeface="Trebuchet MS"/>
                <a:ea typeface="Trebuchet MS"/>
                <a:cs typeface="Trebuchet MS"/>
                <a:sym typeface="Trebuchet MS"/>
              </a:rPr>
              <a:t>and nothing more</a:t>
            </a:r>
            <a:r>
              <a:rPr lang="en-US" sz="2000" b="0" i="0" u="none" strike="noStrike" cap="none">
                <a:solidFill>
                  <a:schemeClr val="dk1"/>
                </a:solidFill>
                <a:latin typeface="Trebuchet MS"/>
                <a:ea typeface="Trebuchet MS"/>
                <a:cs typeface="Trebuchet MS"/>
                <a:sym typeface="Trebuchet MS"/>
              </a:rPr>
              <a:t>, makes it easier to evolve APIs over time, and enables powerful developer tools.</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sp>
        <p:nvSpPr>
          <p:cNvPr id="265" name="Shape 265"/>
          <p:cNvSpPr txBox="1">
            <a:spLocks noGrp="1"/>
          </p:cNvSpPr>
          <p:nvPr>
            <p:ph type="body" idx="2"/>
          </p:nvPr>
        </p:nvSpPr>
        <p:spPr>
          <a:xfrm>
            <a:off x="416675" y="1384500"/>
            <a:ext cx="8415300" cy="2679300"/>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400" b="1" i="0" u="none" strike="noStrike" cap="none">
                <a:solidFill>
                  <a:schemeClr val="dk1"/>
                </a:solidFill>
                <a:latin typeface="Trebuchet MS"/>
                <a:ea typeface="Trebuchet MS"/>
                <a:cs typeface="Trebuchet MS"/>
                <a:sym typeface="Trebuchet MS"/>
              </a:rPr>
              <a:t>A query language for your API</a:t>
            </a:r>
          </a:p>
          <a:p>
            <a:pPr marL="0" marR="0" lvl="0" indent="0" algn="ctr" rtl="0">
              <a:lnSpc>
                <a:spcPct val="130000"/>
              </a:lnSpc>
              <a:spcBef>
                <a:spcPts val="975"/>
              </a:spcBef>
              <a:spcAft>
                <a:spcPts val="0"/>
              </a:spcAft>
              <a:buClr>
                <a:schemeClr val="dk1"/>
              </a:buClr>
              <a:buSzPct val="25000"/>
              <a:buFont typeface="Arial"/>
              <a:buNone/>
            </a:pPr>
            <a:r>
              <a:rPr lang="en-US" sz="2000" b="0" i="0" u="none" strike="noStrike" cap="none">
                <a:solidFill>
                  <a:schemeClr val="dk1"/>
                </a:solidFill>
                <a:latin typeface="Trebuchet MS"/>
                <a:ea typeface="Trebuchet MS"/>
                <a:cs typeface="Trebuchet MS"/>
                <a:sym typeface="Trebuchet MS"/>
              </a:rPr>
              <a:t>GraphQL is a </a:t>
            </a:r>
            <a:r>
              <a:rPr lang="en-US" sz="2000" b="0" i="0" u="none" strike="noStrike" cap="none">
                <a:solidFill>
                  <a:srgbClr val="39C2D7"/>
                </a:solidFill>
                <a:latin typeface="Trebuchet MS"/>
                <a:ea typeface="Trebuchet MS"/>
                <a:cs typeface="Trebuchet MS"/>
                <a:sym typeface="Trebuchet MS"/>
              </a:rPr>
              <a:t>query language</a:t>
            </a:r>
            <a:r>
              <a:rPr lang="en-US" sz="2000" b="0" i="0" u="none" strike="noStrike" cap="none">
                <a:solidFill>
                  <a:schemeClr val="dk1"/>
                </a:solidFill>
                <a:latin typeface="Trebuchet MS"/>
                <a:ea typeface="Trebuchet MS"/>
                <a:cs typeface="Trebuchet MS"/>
                <a:sym typeface="Trebuchet MS"/>
              </a:rPr>
              <a:t> for APIs and a runtime for fulfilling those queries with your existing data. GraphQL </a:t>
            </a:r>
            <a:r>
              <a:rPr lang="en-US" sz="2000" b="0" i="0" u="none" strike="noStrike" cap="none">
                <a:solidFill>
                  <a:srgbClr val="39C2D7"/>
                </a:solidFill>
                <a:latin typeface="Trebuchet MS"/>
                <a:ea typeface="Trebuchet MS"/>
                <a:cs typeface="Trebuchet MS"/>
                <a:sym typeface="Trebuchet MS"/>
              </a:rPr>
              <a:t>provides a complete and understandable description</a:t>
            </a:r>
            <a:r>
              <a:rPr lang="en-US" sz="2000" b="0" i="0" u="none" strike="noStrike" cap="none">
                <a:solidFill>
                  <a:schemeClr val="dk1"/>
                </a:solidFill>
                <a:latin typeface="Trebuchet MS"/>
                <a:ea typeface="Trebuchet MS"/>
                <a:cs typeface="Trebuchet MS"/>
                <a:sym typeface="Trebuchet MS"/>
              </a:rPr>
              <a:t> of the data in your API, </a:t>
            </a:r>
            <a:r>
              <a:rPr lang="en-US" sz="2000" b="0" i="0" u="none" strike="noStrike" cap="none">
                <a:solidFill>
                  <a:srgbClr val="39C2D7"/>
                </a:solidFill>
                <a:latin typeface="Trebuchet MS"/>
                <a:ea typeface="Trebuchet MS"/>
                <a:cs typeface="Trebuchet MS"/>
                <a:sym typeface="Trebuchet MS"/>
              </a:rPr>
              <a:t>gives clients the power to ask for exactly what they need</a:t>
            </a:r>
            <a:r>
              <a:rPr lang="en-US" sz="2000" b="0" i="0" u="none" strike="noStrike" cap="none">
                <a:solidFill>
                  <a:schemeClr val="dk1"/>
                </a:solidFill>
                <a:latin typeface="Trebuchet MS"/>
                <a:ea typeface="Trebuchet MS"/>
                <a:cs typeface="Trebuchet MS"/>
                <a:sym typeface="Trebuchet MS"/>
              </a:rPr>
              <a:t> </a:t>
            </a:r>
            <a:r>
              <a:rPr lang="en-US" sz="2000" b="0" i="0" u="none" strike="noStrike" cap="none">
                <a:solidFill>
                  <a:schemeClr val="accent2"/>
                </a:solidFill>
                <a:latin typeface="Trebuchet MS"/>
                <a:ea typeface="Trebuchet MS"/>
                <a:cs typeface="Trebuchet MS"/>
                <a:sym typeface="Trebuchet MS"/>
              </a:rPr>
              <a:t>and nothing more</a:t>
            </a:r>
            <a:r>
              <a:rPr lang="en-US" sz="2000" b="0" i="0" u="none" strike="noStrike" cap="none">
                <a:solidFill>
                  <a:schemeClr val="dk1"/>
                </a:solidFill>
                <a:latin typeface="Trebuchet MS"/>
                <a:ea typeface="Trebuchet MS"/>
                <a:cs typeface="Trebuchet MS"/>
                <a:sym typeface="Trebuchet MS"/>
              </a:rPr>
              <a:t>, </a:t>
            </a:r>
            <a:r>
              <a:rPr lang="en-US" sz="2000" b="0" i="0" u="none" strike="noStrike" cap="none">
                <a:solidFill>
                  <a:srgbClr val="39C2D7"/>
                </a:solidFill>
                <a:latin typeface="Trebuchet MS"/>
                <a:ea typeface="Trebuchet MS"/>
                <a:cs typeface="Trebuchet MS"/>
                <a:sym typeface="Trebuchet MS"/>
              </a:rPr>
              <a:t>makes it easier to evolve APIs over time</a:t>
            </a:r>
            <a:r>
              <a:rPr lang="en-US" sz="2000" b="0" i="0" u="none" strike="noStrike" cap="none">
                <a:solidFill>
                  <a:schemeClr val="dk1"/>
                </a:solidFill>
                <a:latin typeface="Trebuchet MS"/>
                <a:ea typeface="Trebuchet MS"/>
                <a:cs typeface="Trebuchet MS"/>
                <a:sym typeface="Trebuchet MS"/>
              </a:rPr>
              <a:t>, and enables powerful developer tools.</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sp>
        <p:nvSpPr>
          <p:cNvPr id="266" name="Shape 266"/>
          <p:cNvSpPr txBox="1">
            <a:spLocks noGrp="1"/>
          </p:cNvSpPr>
          <p:nvPr>
            <p:ph type="body" idx="2"/>
          </p:nvPr>
        </p:nvSpPr>
        <p:spPr>
          <a:xfrm>
            <a:off x="416675" y="1384500"/>
            <a:ext cx="8415300" cy="2679300"/>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400" b="1" i="0" u="none" strike="noStrike" cap="none">
                <a:solidFill>
                  <a:schemeClr val="dk1"/>
                </a:solidFill>
                <a:latin typeface="Trebuchet MS"/>
                <a:ea typeface="Trebuchet MS"/>
                <a:cs typeface="Trebuchet MS"/>
                <a:sym typeface="Trebuchet MS"/>
              </a:rPr>
              <a:t>A query language for your API</a:t>
            </a:r>
          </a:p>
          <a:p>
            <a:pPr marL="0" marR="0" lvl="0" indent="0" algn="ctr" rtl="0">
              <a:lnSpc>
                <a:spcPct val="130000"/>
              </a:lnSpc>
              <a:spcBef>
                <a:spcPts val="975"/>
              </a:spcBef>
              <a:spcAft>
                <a:spcPts val="0"/>
              </a:spcAft>
              <a:buClr>
                <a:schemeClr val="dk1"/>
              </a:buClr>
              <a:buSzPct val="25000"/>
              <a:buFont typeface="Arial"/>
              <a:buNone/>
            </a:pPr>
            <a:r>
              <a:rPr lang="en-US" sz="2000" b="0" i="0" u="none" strike="noStrike" cap="none">
                <a:solidFill>
                  <a:schemeClr val="dk1"/>
                </a:solidFill>
                <a:latin typeface="Trebuchet MS"/>
                <a:ea typeface="Trebuchet MS"/>
                <a:cs typeface="Trebuchet MS"/>
                <a:sym typeface="Trebuchet MS"/>
              </a:rPr>
              <a:t>GraphQL is a </a:t>
            </a:r>
            <a:r>
              <a:rPr lang="en-US" sz="2000" b="0" i="0" u="none" strike="noStrike" cap="none">
                <a:solidFill>
                  <a:srgbClr val="39C2D7"/>
                </a:solidFill>
                <a:latin typeface="Trebuchet MS"/>
                <a:ea typeface="Trebuchet MS"/>
                <a:cs typeface="Trebuchet MS"/>
                <a:sym typeface="Trebuchet MS"/>
              </a:rPr>
              <a:t>query language</a:t>
            </a:r>
            <a:r>
              <a:rPr lang="en-US" sz="2000" b="0" i="0" u="none" strike="noStrike" cap="none">
                <a:solidFill>
                  <a:schemeClr val="dk1"/>
                </a:solidFill>
                <a:latin typeface="Trebuchet MS"/>
                <a:ea typeface="Trebuchet MS"/>
                <a:cs typeface="Trebuchet MS"/>
                <a:sym typeface="Trebuchet MS"/>
              </a:rPr>
              <a:t> for APIs and a runtime for fulfilling those queries with your existing data. GraphQL </a:t>
            </a:r>
            <a:r>
              <a:rPr lang="en-US" sz="2000" b="0" i="0" u="none" strike="noStrike" cap="none">
                <a:solidFill>
                  <a:srgbClr val="39C2D7"/>
                </a:solidFill>
                <a:latin typeface="Trebuchet MS"/>
                <a:ea typeface="Trebuchet MS"/>
                <a:cs typeface="Trebuchet MS"/>
                <a:sym typeface="Trebuchet MS"/>
              </a:rPr>
              <a:t>provides a complete and understandable description</a:t>
            </a:r>
            <a:r>
              <a:rPr lang="en-US" sz="2000" b="0" i="0" u="none" strike="noStrike" cap="none">
                <a:solidFill>
                  <a:schemeClr val="dk1"/>
                </a:solidFill>
                <a:latin typeface="Trebuchet MS"/>
                <a:ea typeface="Trebuchet MS"/>
                <a:cs typeface="Trebuchet MS"/>
                <a:sym typeface="Trebuchet MS"/>
              </a:rPr>
              <a:t> of the data in your API, </a:t>
            </a:r>
            <a:r>
              <a:rPr lang="en-US" sz="2000" b="0" i="0" u="none" strike="noStrike" cap="none">
                <a:solidFill>
                  <a:srgbClr val="39C2D7"/>
                </a:solidFill>
                <a:latin typeface="Trebuchet MS"/>
                <a:ea typeface="Trebuchet MS"/>
                <a:cs typeface="Trebuchet MS"/>
                <a:sym typeface="Trebuchet MS"/>
              </a:rPr>
              <a:t>gives clients the power to ask for exactly what they need</a:t>
            </a:r>
            <a:r>
              <a:rPr lang="en-US" sz="2000" b="0" i="0" u="none" strike="noStrike" cap="none">
                <a:solidFill>
                  <a:schemeClr val="dk1"/>
                </a:solidFill>
                <a:latin typeface="Trebuchet MS"/>
                <a:ea typeface="Trebuchet MS"/>
                <a:cs typeface="Trebuchet MS"/>
                <a:sym typeface="Trebuchet MS"/>
              </a:rPr>
              <a:t> </a:t>
            </a:r>
            <a:r>
              <a:rPr lang="en-US" sz="2000" b="0" i="0" u="none" strike="noStrike" cap="none">
                <a:solidFill>
                  <a:schemeClr val="accent2"/>
                </a:solidFill>
                <a:latin typeface="Trebuchet MS"/>
                <a:ea typeface="Trebuchet MS"/>
                <a:cs typeface="Trebuchet MS"/>
                <a:sym typeface="Trebuchet MS"/>
              </a:rPr>
              <a:t>and nothing more</a:t>
            </a:r>
            <a:r>
              <a:rPr lang="en-US" sz="2000" b="0" i="0" u="none" strike="noStrike" cap="none">
                <a:solidFill>
                  <a:schemeClr val="dk1"/>
                </a:solidFill>
                <a:latin typeface="Trebuchet MS"/>
                <a:ea typeface="Trebuchet MS"/>
                <a:cs typeface="Trebuchet MS"/>
                <a:sym typeface="Trebuchet MS"/>
              </a:rPr>
              <a:t>, </a:t>
            </a:r>
            <a:r>
              <a:rPr lang="en-US" sz="2000" b="0" i="0" u="none" strike="noStrike" cap="none">
                <a:solidFill>
                  <a:srgbClr val="39C2D7"/>
                </a:solidFill>
                <a:latin typeface="Trebuchet MS"/>
                <a:ea typeface="Trebuchet MS"/>
                <a:cs typeface="Trebuchet MS"/>
                <a:sym typeface="Trebuchet MS"/>
              </a:rPr>
              <a:t>makes it easier to evolve APIs over time</a:t>
            </a:r>
            <a:r>
              <a:rPr lang="en-US" sz="2000" b="0" i="0" u="none" strike="noStrike" cap="none">
                <a:solidFill>
                  <a:schemeClr val="dk1"/>
                </a:solidFill>
                <a:latin typeface="Trebuchet MS"/>
                <a:ea typeface="Trebuchet MS"/>
                <a:cs typeface="Trebuchet MS"/>
                <a:sym typeface="Trebuchet MS"/>
              </a:rPr>
              <a:t>, and </a:t>
            </a:r>
            <a:r>
              <a:rPr lang="en-US" sz="2000" b="0" i="0" u="none" strike="noStrike" cap="none">
                <a:solidFill>
                  <a:srgbClr val="39C2D7"/>
                </a:solidFill>
                <a:latin typeface="Trebuchet MS"/>
                <a:ea typeface="Trebuchet MS"/>
                <a:cs typeface="Trebuchet MS"/>
                <a:sym typeface="Trebuchet MS"/>
              </a:rPr>
              <a:t>enables powerful developer tools</a:t>
            </a:r>
            <a:r>
              <a:rPr lang="en-US" sz="2000" b="0" i="0" u="none" strike="noStrike" cap="none">
                <a:solidFill>
                  <a:schemeClr val="dk1"/>
                </a:solidFill>
                <a:latin typeface="Trebuchet MS"/>
                <a:ea typeface="Trebuchet MS"/>
                <a:cs typeface="Trebuchet MS"/>
                <a:sym typeface="Trebuchet MS"/>
              </a:rPr>
              <a:t>.</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sp>
        <p:nvSpPr>
          <p:cNvPr id="267" name="Shape 267"/>
          <p:cNvSpPr/>
          <p:nvPr/>
        </p:nvSpPr>
        <p:spPr>
          <a:xfrm>
            <a:off x="15982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9" name="Shape 269"/>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58"/>
                                        </p:tgtEl>
                                      </p:cBhvr>
                                    </p:animEffect>
                                    <p:set>
                                      <p:cBhvr>
                                        <p:cTn id="7" dur="1" fill="hold">
                                          <p:stCondLst>
                                            <p:cond delay="1000"/>
                                          </p:stCondLst>
                                        </p:cTn>
                                        <p:tgtEl>
                                          <p:spTgt spid="25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1000"/>
                                        <p:tgtEl>
                                          <p:spTgt spid="2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260"/>
                                        </p:tgtEl>
                                      </p:cBhvr>
                                    </p:animEffect>
                                    <p:set>
                                      <p:cBhvr>
                                        <p:cTn id="15" dur="1" fill="hold">
                                          <p:stCondLst>
                                            <p:cond delay="1000"/>
                                          </p:stCondLst>
                                        </p:cTn>
                                        <p:tgtEl>
                                          <p:spTgt spid="26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1"/>
                                        </p:tgtEl>
                                        <p:attrNameLst>
                                          <p:attrName>style.visibility</p:attrName>
                                        </p:attrNameLst>
                                      </p:cBhvr>
                                      <p:to>
                                        <p:strVal val="visible"/>
                                      </p:to>
                                    </p:set>
                                    <p:animEffect transition="in" filter="fade">
                                      <p:cBhvr>
                                        <p:cTn id="18" dur="1000"/>
                                        <p:tgtEl>
                                          <p:spTgt spid="2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261"/>
                                        </p:tgtEl>
                                      </p:cBhvr>
                                    </p:animEffect>
                                    <p:set>
                                      <p:cBhvr>
                                        <p:cTn id="23" dur="1" fill="hold">
                                          <p:stCondLst>
                                            <p:cond delay="1000"/>
                                          </p:stCondLst>
                                        </p:cTn>
                                        <p:tgtEl>
                                          <p:spTgt spid="26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62"/>
                                        </p:tgtEl>
                                        <p:attrNameLst>
                                          <p:attrName>style.visibility</p:attrName>
                                        </p:attrNameLst>
                                      </p:cBhvr>
                                      <p:to>
                                        <p:strVal val="visible"/>
                                      </p:to>
                                    </p:set>
                                    <p:animEffect transition="in" filter="fade">
                                      <p:cBhvr>
                                        <p:cTn id="26" dur="1000"/>
                                        <p:tgtEl>
                                          <p:spTgt spid="262"/>
                                        </p:tgtEl>
                                      </p:cBhvr>
                                    </p:animEffect>
                                  </p:childTnLst>
                                </p:cTn>
                              </p:par>
                              <p:par>
                                <p:cTn id="27" presetID="10"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animEffect transition="in" filter="fade">
                                      <p:cBhvr>
                                        <p:cTn id="29" dur="1000"/>
                                        <p:tgtEl>
                                          <p:spTgt spid="26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1000"/>
                                        <p:tgtEl>
                                          <p:spTgt spid="263"/>
                                        </p:tgtEl>
                                      </p:cBhvr>
                                    </p:animEffect>
                                    <p:set>
                                      <p:cBhvr>
                                        <p:cTn id="34" dur="1" fill="hold">
                                          <p:stCondLst>
                                            <p:cond delay="1000"/>
                                          </p:stCondLst>
                                        </p:cTn>
                                        <p:tgtEl>
                                          <p:spTgt spid="263"/>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264"/>
                                        </p:tgtEl>
                                        <p:attrNameLst>
                                          <p:attrName>style.visibility</p:attrName>
                                        </p:attrNameLst>
                                      </p:cBhvr>
                                      <p:to>
                                        <p:strVal val="visible"/>
                                      </p:to>
                                    </p:set>
                                    <p:animEffect transition="in" filter="fade">
                                      <p:cBhvr>
                                        <p:cTn id="37" dur="1000"/>
                                        <p:tgtEl>
                                          <p:spTgt spid="2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264"/>
                                        </p:tgtEl>
                                      </p:cBhvr>
                                    </p:animEffect>
                                    <p:set>
                                      <p:cBhvr>
                                        <p:cTn id="42" dur="1" fill="hold">
                                          <p:stCondLst>
                                            <p:cond delay="1000"/>
                                          </p:stCondLst>
                                        </p:cTn>
                                        <p:tgtEl>
                                          <p:spTgt spid="264"/>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5"/>
                                        </p:tgtEl>
                                        <p:attrNameLst>
                                          <p:attrName>style.visibility</p:attrName>
                                        </p:attrNameLst>
                                      </p:cBhvr>
                                      <p:to>
                                        <p:strVal val="visible"/>
                                      </p:to>
                                    </p:set>
                                    <p:animEffect transition="in" filter="fade">
                                      <p:cBhvr>
                                        <p:cTn id="45" dur="1000"/>
                                        <p:tgtEl>
                                          <p:spTgt spid="26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1000"/>
                                        <p:tgtEl>
                                          <p:spTgt spid="265"/>
                                        </p:tgtEl>
                                      </p:cBhvr>
                                    </p:animEffect>
                                    <p:set>
                                      <p:cBhvr>
                                        <p:cTn id="50" dur="1" fill="hold">
                                          <p:stCondLst>
                                            <p:cond delay="1000"/>
                                          </p:stCondLst>
                                        </p:cTn>
                                        <p:tgtEl>
                                          <p:spTgt spid="265"/>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266"/>
                                        </p:tgtEl>
                                        <p:attrNameLst>
                                          <p:attrName>style.visibility</p:attrName>
                                        </p:attrNameLst>
                                      </p:cBhvr>
                                      <p:to>
                                        <p:strVal val="visible"/>
                                      </p:to>
                                    </p:set>
                                    <p:animEffect transition="in" filter="fade">
                                      <p:cBhvr>
                                        <p:cTn id="53"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Shape 274"/>
          <p:cNvPicPr preferRelativeResize="0"/>
          <p:nvPr/>
        </p:nvPicPr>
        <p:blipFill rotWithShape="1">
          <a:blip r:embed="rId3">
            <a:alphaModFix/>
          </a:blip>
          <a:srcRect/>
          <a:stretch/>
        </p:blipFill>
        <p:spPr>
          <a:xfrm>
            <a:off x="219591" y="43728"/>
            <a:ext cx="1200600" cy="615300"/>
          </a:xfrm>
          <a:prstGeom prst="rect">
            <a:avLst/>
          </a:prstGeom>
          <a:noFill/>
          <a:ln>
            <a:noFill/>
          </a:ln>
        </p:spPr>
      </p:pic>
      <p:grpSp>
        <p:nvGrpSpPr>
          <p:cNvPr id="275" name="Shape 275"/>
          <p:cNvGrpSpPr/>
          <p:nvPr/>
        </p:nvGrpSpPr>
        <p:grpSpPr>
          <a:xfrm>
            <a:off x="422672" y="3179467"/>
            <a:ext cx="1168552" cy="817207"/>
            <a:chOff x="422672" y="3179467"/>
            <a:chExt cx="1168552" cy="817207"/>
          </a:xfrm>
        </p:grpSpPr>
        <p:sp>
          <p:nvSpPr>
            <p:cNvPr id="276" name="Shape 276"/>
            <p:cNvSpPr/>
            <p:nvPr/>
          </p:nvSpPr>
          <p:spPr>
            <a:xfrm>
              <a:off x="559825" y="3179467"/>
              <a:ext cx="1031400" cy="690000"/>
            </a:xfrm>
            <a:prstGeom prst="roundRect">
              <a:avLst>
                <a:gd name="adj" fmla="val 16667"/>
              </a:avLst>
            </a:prstGeom>
            <a:solidFill>
              <a:srgbClr val="F6B26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7" name="Shape 277"/>
            <p:cNvSpPr/>
            <p:nvPr/>
          </p:nvSpPr>
          <p:spPr>
            <a:xfrm>
              <a:off x="497800" y="3243075"/>
              <a:ext cx="1031400" cy="690000"/>
            </a:xfrm>
            <a:prstGeom prst="roundRect">
              <a:avLst>
                <a:gd name="adj" fmla="val 16667"/>
              </a:avLst>
            </a:prstGeom>
            <a:solidFill>
              <a:srgbClr val="F6B26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p:nvPr/>
          </p:nvSpPr>
          <p:spPr>
            <a:xfrm>
              <a:off x="422672" y="3306675"/>
              <a:ext cx="1031400" cy="690000"/>
            </a:xfrm>
            <a:prstGeom prst="roundRect">
              <a:avLst>
                <a:gd name="adj" fmla="val 16667"/>
              </a:avLst>
            </a:prstGeom>
            <a:solidFill>
              <a:srgbClr val="F6B26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79" name="Shape 279"/>
          <p:cNvGrpSpPr/>
          <p:nvPr/>
        </p:nvGrpSpPr>
        <p:grpSpPr>
          <a:xfrm>
            <a:off x="111850" y="1077637"/>
            <a:ext cx="1803300" cy="1415212"/>
            <a:chOff x="111850" y="1077637"/>
            <a:chExt cx="1803300" cy="1415212"/>
          </a:xfrm>
        </p:grpSpPr>
        <p:sp>
          <p:nvSpPr>
            <p:cNvPr id="280" name="Shape 280"/>
            <p:cNvSpPr/>
            <p:nvPr/>
          </p:nvSpPr>
          <p:spPr>
            <a:xfrm>
              <a:off x="553275" y="1675642"/>
              <a:ext cx="1031400" cy="6900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a:off x="491250" y="1739250"/>
              <a:ext cx="1031400" cy="6900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2" name="Shape 282"/>
            <p:cNvSpPr/>
            <p:nvPr/>
          </p:nvSpPr>
          <p:spPr>
            <a:xfrm>
              <a:off x="416122" y="1802850"/>
              <a:ext cx="1031400" cy="6900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3" name="Shape 283"/>
            <p:cNvSpPr txBox="1"/>
            <p:nvPr/>
          </p:nvSpPr>
          <p:spPr>
            <a:xfrm>
              <a:off x="111850" y="1077637"/>
              <a:ext cx="1803300" cy="459000"/>
            </a:xfrm>
            <a:prstGeom prst="rect">
              <a:avLst/>
            </a:prstGeom>
            <a:noFill/>
            <a:ln>
              <a:noFill/>
            </a:ln>
          </p:spPr>
          <p:txBody>
            <a:bodyPr lIns="91425" tIns="91425" rIns="91425" bIns="91425" anchor="t" anchorCtr="0">
              <a:noAutofit/>
            </a:bodyPr>
            <a:lstStyle/>
            <a:p>
              <a:pPr lvl="0" algn="ctr">
                <a:spcBef>
                  <a:spcPts val="0"/>
                </a:spcBef>
                <a:buNone/>
              </a:pPr>
              <a:r>
                <a:rPr lang="en-US"/>
                <a:t>Different</a:t>
              </a:r>
            </a:p>
            <a:p>
              <a:pPr lvl="0" algn="ctr">
                <a:spcBef>
                  <a:spcPts val="0"/>
                </a:spcBef>
                <a:buNone/>
              </a:pPr>
              <a:r>
                <a:rPr lang="en-US"/>
                <a:t>Client Apps</a:t>
              </a:r>
            </a:p>
          </p:txBody>
        </p:sp>
      </p:grpSp>
      <p:grpSp>
        <p:nvGrpSpPr>
          <p:cNvPr id="284" name="Shape 284"/>
          <p:cNvGrpSpPr/>
          <p:nvPr/>
        </p:nvGrpSpPr>
        <p:grpSpPr>
          <a:xfrm>
            <a:off x="7110725" y="913750"/>
            <a:ext cx="1666800" cy="1451900"/>
            <a:chOff x="7110725" y="913750"/>
            <a:chExt cx="1666800" cy="1451900"/>
          </a:xfrm>
        </p:grpSpPr>
        <p:sp>
          <p:nvSpPr>
            <p:cNvPr id="285" name="Shape 285"/>
            <p:cNvSpPr/>
            <p:nvPr/>
          </p:nvSpPr>
          <p:spPr>
            <a:xfrm>
              <a:off x="7159000" y="1263450"/>
              <a:ext cx="1200600" cy="1102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txBox="1"/>
            <p:nvPr/>
          </p:nvSpPr>
          <p:spPr>
            <a:xfrm>
              <a:off x="7110725" y="913750"/>
              <a:ext cx="1666800" cy="459000"/>
            </a:xfrm>
            <a:prstGeom prst="rect">
              <a:avLst/>
            </a:prstGeom>
            <a:noFill/>
            <a:ln>
              <a:noFill/>
            </a:ln>
          </p:spPr>
          <p:txBody>
            <a:bodyPr lIns="91425" tIns="91425" rIns="91425" bIns="91425" anchor="t" anchorCtr="0">
              <a:noAutofit/>
            </a:bodyPr>
            <a:lstStyle/>
            <a:p>
              <a:pPr lvl="0">
                <a:spcBef>
                  <a:spcPts val="0"/>
                </a:spcBef>
                <a:buNone/>
              </a:pPr>
              <a:r>
                <a:rPr lang="en-US"/>
                <a:t>Data Sources</a:t>
              </a:r>
            </a:p>
          </p:txBody>
        </p:sp>
      </p:grpSp>
      <p:grpSp>
        <p:nvGrpSpPr>
          <p:cNvPr id="287" name="Shape 287"/>
          <p:cNvGrpSpPr/>
          <p:nvPr/>
        </p:nvGrpSpPr>
        <p:grpSpPr>
          <a:xfrm>
            <a:off x="3476825" y="804450"/>
            <a:ext cx="1728000" cy="3567175"/>
            <a:chOff x="3476825" y="804450"/>
            <a:chExt cx="1728000" cy="3567175"/>
          </a:xfrm>
        </p:grpSpPr>
        <p:sp>
          <p:nvSpPr>
            <p:cNvPr id="288" name="Shape 288"/>
            <p:cNvSpPr/>
            <p:nvPr/>
          </p:nvSpPr>
          <p:spPr>
            <a:xfrm>
              <a:off x="3476825" y="1209025"/>
              <a:ext cx="1728000" cy="3162600"/>
            </a:xfrm>
            <a:prstGeom prst="roundRect">
              <a:avLst>
                <a:gd name="adj" fmla="val 16667"/>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txBox="1"/>
            <p:nvPr/>
          </p:nvSpPr>
          <p:spPr>
            <a:xfrm>
              <a:off x="3558725" y="804450"/>
              <a:ext cx="1564200" cy="459000"/>
            </a:xfrm>
            <a:prstGeom prst="rect">
              <a:avLst/>
            </a:prstGeom>
            <a:noFill/>
            <a:ln>
              <a:noFill/>
            </a:ln>
          </p:spPr>
          <p:txBody>
            <a:bodyPr lIns="91425" tIns="91425" rIns="91425" bIns="91425" anchor="t" anchorCtr="0">
              <a:noAutofit/>
            </a:bodyPr>
            <a:lstStyle/>
            <a:p>
              <a:pPr lvl="0">
                <a:spcBef>
                  <a:spcPts val="0"/>
                </a:spcBef>
                <a:buNone/>
              </a:pPr>
              <a:r>
                <a:rPr lang="en-US"/>
                <a:t>GraphQL Server</a:t>
              </a:r>
            </a:p>
          </p:txBody>
        </p:sp>
      </p:grpSp>
      <p:grpSp>
        <p:nvGrpSpPr>
          <p:cNvPr id="290" name="Shape 290"/>
          <p:cNvGrpSpPr/>
          <p:nvPr/>
        </p:nvGrpSpPr>
        <p:grpSpPr>
          <a:xfrm>
            <a:off x="1697350" y="2263950"/>
            <a:ext cx="1666800" cy="459000"/>
            <a:chOff x="1697350" y="2263950"/>
            <a:chExt cx="1666800" cy="459000"/>
          </a:xfrm>
        </p:grpSpPr>
        <p:sp>
          <p:nvSpPr>
            <p:cNvPr id="291" name="Shape 291"/>
            <p:cNvSpPr/>
            <p:nvPr/>
          </p:nvSpPr>
          <p:spPr>
            <a:xfrm>
              <a:off x="1915137" y="2606850"/>
              <a:ext cx="1200600" cy="116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txBox="1"/>
            <p:nvPr/>
          </p:nvSpPr>
          <p:spPr>
            <a:xfrm>
              <a:off x="1697350" y="2263950"/>
              <a:ext cx="1666800" cy="342900"/>
            </a:xfrm>
            <a:prstGeom prst="rect">
              <a:avLst/>
            </a:prstGeom>
            <a:noFill/>
            <a:ln>
              <a:noFill/>
            </a:ln>
          </p:spPr>
          <p:txBody>
            <a:bodyPr lIns="91425" tIns="91425" rIns="91425" bIns="91425" anchor="t" anchorCtr="0">
              <a:noAutofit/>
            </a:bodyPr>
            <a:lstStyle/>
            <a:p>
              <a:pPr lvl="0">
                <a:spcBef>
                  <a:spcPts val="0"/>
                </a:spcBef>
                <a:buNone/>
              </a:pPr>
              <a:r>
                <a:rPr lang="en-US"/>
                <a:t>GraphQL Queries</a:t>
              </a:r>
            </a:p>
          </p:txBody>
        </p:sp>
      </p:grpSp>
      <p:grpSp>
        <p:nvGrpSpPr>
          <p:cNvPr id="293" name="Shape 293"/>
          <p:cNvGrpSpPr/>
          <p:nvPr/>
        </p:nvGrpSpPr>
        <p:grpSpPr>
          <a:xfrm>
            <a:off x="1840925" y="2915200"/>
            <a:ext cx="1564200" cy="409800"/>
            <a:chOff x="1840925" y="2915200"/>
            <a:chExt cx="1564200" cy="409800"/>
          </a:xfrm>
        </p:grpSpPr>
        <p:sp>
          <p:nvSpPr>
            <p:cNvPr id="294" name="Shape 294"/>
            <p:cNvSpPr/>
            <p:nvPr/>
          </p:nvSpPr>
          <p:spPr>
            <a:xfrm rot="10800000">
              <a:off x="1915150" y="2915200"/>
              <a:ext cx="1200600" cy="116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txBox="1"/>
            <p:nvPr/>
          </p:nvSpPr>
          <p:spPr>
            <a:xfrm>
              <a:off x="1840925" y="3031300"/>
              <a:ext cx="1564200" cy="293700"/>
            </a:xfrm>
            <a:prstGeom prst="rect">
              <a:avLst/>
            </a:prstGeom>
            <a:noFill/>
            <a:ln>
              <a:noFill/>
            </a:ln>
          </p:spPr>
          <p:txBody>
            <a:bodyPr lIns="91425" tIns="91425" rIns="91425" bIns="91425" anchor="t" anchorCtr="0">
              <a:noAutofit/>
            </a:bodyPr>
            <a:lstStyle/>
            <a:p>
              <a:pPr lvl="0">
                <a:spcBef>
                  <a:spcPts val="0"/>
                </a:spcBef>
                <a:buNone/>
              </a:pPr>
              <a:r>
                <a:rPr lang="en-US"/>
                <a:t>JSON Payload</a:t>
              </a:r>
            </a:p>
          </p:txBody>
        </p:sp>
      </p:grpSp>
      <p:sp>
        <p:nvSpPr>
          <p:cNvPr id="296" name="Shape 296"/>
          <p:cNvSpPr/>
          <p:nvPr/>
        </p:nvSpPr>
        <p:spPr>
          <a:xfrm>
            <a:off x="5628425" y="2024050"/>
            <a:ext cx="1058700" cy="116100"/>
          </a:xfrm>
          <a:prstGeom prst="lef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97" name="Shape 297"/>
          <p:cNvGrpSpPr/>
          <p:nvPr/>
        </p:nvGrpSpPr>
        <p:grpSpPr>
          <a:xfrm>
            <a:off x="5647862" y="2398225"/>
            <a:ext cx="2702337" cy="2236975"/>
            <a:chOff x="5647862" y="2398225"/>
            <a:chExt cx="2702337" cy="2236975"/>
          </a:xfrm>
        </p:grpSpPr>
        <p:sp>
          <p:nvSpPr>
            <p:cNvPr id="298" name="Shape 298"/>
            <p:cNvSpPr/>
            <p:nvPr/>
          </p:nvSpPr>
          <p:spPr>
            <a:xfrm>
              <a:off x="7149600" y="2398225"/>
              <a:ext cx="1200600" cy="1102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9" name="Shape 299"/>
            <p:cNvSpPr/>
            <p:nvPr/>
          </p:nvSpPr>
          <p:spPr>
            <a:xfrm>
              <a:off x="7149600" y="3533000"/>
              <a:ext cx="1200600" cy="1102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0" name="Shape 300"/>
            <p:cNvSpPr/>
            <p:nvPr/>
          </p:nvSpPr>
          <p:spPr>
            <a:xfrm>
              <a:off x="5647862" y="2888961"/>
              <a:ext cx="1058700" cy="116100"/>
            </a:xfrm>
            <a:prstGeom prst="lef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1" name="Shape 301"/>
            <p:cNvSpPr/>
            <p:nvPr/>
          </p:nvSpPr>
          <p:spPr>
            <a:xfrm>
              <a:off x="5647862" y="3795300"/>
              <a:ext cx="1058700" cy="116100"/>
            </a:xfrm>
            <a:prstGeom prst="lef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02" name="Shape 302"/>
          <p:cNvSpPr/>
          <p:nvPr/>
        </p:nvSpPr>
        <p:spPr>
          <a:xfrm>
            <a:off x="15982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3" name="Shape 303"/>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4" name="Shape 304"/>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fade">
                                      <p:cBhvr>
                                        <p:cTn id="12" dur="1000"/>
                                        <p:tgtEl>
                                          <p:spTgt spid="2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
                                        </p:tgtEl>
                                        <p:attrNameLst>
                                          <p:attrName>style.visibility</p:attrName>
                                        </p:attrNameLst>
                                      </p:cBhvr>
                                      <p:to>
                                        <p:strVal val="visible"/>
                                      </p:to>
                                    </p:set>
                                    <p:animEffect transition="in" filter="fade">
                                      <p:cBhvr>
                                        <p:cTn id="17" dur="1000"/>
                                        <p:tgtEl>
                                          <p:spTgt spid="2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7"/>
                                        </p:tgtEl>
                                        <p:attrNameLst>
                                          <p:attrName>style.visibility</p:attrName>
                                        </p:attrNameLst>
                                      </p:cBhvr>
                                      <p:to>
                                        <p:strVal val="visible"/>
                                      </p:to>
                                    </p:set>
                                    <p:animEffect transition="in" filter="fade">
                                      <p:cBhvr>
                                        <p:cTn id="22" dur="1000"/>
                                        <p:tgtEl>
                                          <p:spTgt spid="2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0"/>
                                        </p:tgtEl>
                                        <p:attrNameLst>
                                          <p:attrName>style.visibility</p:attrName>
                                        </p:attrNameLst>
                                      </p:cBhvr>
                                      <p:to>
                                        <p:strVal val="visible"/>
                                      </p:to>
                                    </p:set>
                                    <p:animEffect transition="in" filter="fade">
                                      <p:cBhvr>
                                        <p:cTn id="27" dur="1000"/>
                                        <p:tgtEl>
                                          <p:spTgt spid="2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6"/>
                                        </p:tgtEl>
                                        <p:attrNameLst>
                                          <p:attrName>style.visibility</p:attrName>
                                        </p:attrNameLst>
                                      </p:cBhvr>
                                      <p:to>
                                        <p:strVal val="visible"/>
                                      </p:to>
                                    </p:set>
                                    <p:animEffect transition="in" filter="fade">
                                      <p:cBhvr>
                                        <p:cTn id="32" dur="1000"/>
                                        <p:tgtEl>
                                          <p:spTgt spid="2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3"/>
                                        </p:tgtEl>
                                        <p:attrNameLst>
                                          <p:attrName>style.visibility</p:attrName>
                                        </p:attrNameLst>
                                      </p:cBhvr>
                                      <p:to>
                                        <p:strVal val="visible"/>
                                      </p:to>
                                    </p:set>
                                    <p:animEffect transition="in" filter="fade">
                                      <p:cBhvr>
                                        <p:cTn id="37" dur="1000"/>
                                        <p:tgtEl>
                                          <p:spTgt spid="2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7"/>
                                        </p:tgtEl>
                                        <p:attrNameLst>
                                          <p:attrName>style.visibility</p:attrName>
                                        </p:attrNameLst>
                                      </p:cBhvr>
                                      <p:to>
                                        <p:strVal val="visible"/>
                                      </p:to>
                                    </p:set>
                                    <p:animEffect transition="in" filter="fade">
                                      <p:cBhvr>
                                        <p:cTn id="42"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219591" y="43728"/>
            <a:ext cx="1200600" cy="615300"/>
          </a:xfrm>
          <a:prstGeom prst="rect">
            <a:avLst/>
          </a:prstGeom>
          <a:noFill/>
          <a:ln>
            <a:noFill/>
          </a:ln>
        </p:spPr>
      </p:pic>
      <p:sp>
        <p:nvSpPr>
          <p:cNvPr id="310" name="Shape 310"/>
          <p:cNvSpPr txBox="1"/>
          <p:nvPr/>
        </p:nvSpPr>
        <p:spPr>
          <a:xfrm>
            <a:off x="918550" y="1769050"/>
            <a:ext cx="4208400" cy="491100"/>
          </a:xfrm>
          <a:prstGeom prst="rect">
            <a:avLst/>
          </a:prstGeom>
          <a:noFill/>
          <a:ln>
            <a:noFill/>
          </a:ln>
        </p:spPr>
        <p:txBody>
          <a:bodyPr lIns="91425" tIns="91425" rIns="91425" bIns="91425" anchor="t" anchorCtr="0">
            <a:noAutofit/>
          </a:bodyPr>
          <a:lstStyle/>
          <a:p>
            <a:pPr lvl="0">
              <a:spcBef>
                <a:spcPts val="0"/>
              </a:spcBef>
              <a:buNone/>
            </a:pPr>
            <a:r>
              <a:rPr lang="en-US"/>
              <a:t>http://graphql-compose.herokuapp.com/northwind</a:t>
            </a:r>
          </a:p>
        </p:txBody>
      </p:sp>
      <p:pic>
        <p:nvPicPr>
          <p:cNvPr id="311" name="Shape 311"/>
          <p:cNvPicPr preferRelativeResize="0"/>
          <p:nvPr/>
        </p:nvPicPr>
        <p:blipFill>
          <a:blip r:embed="rId4">
            <a:alphaModFix/>
          </a:blip>
          <a:stretch>
            <a:fillRect/>
          </a:stretch>
        </p:blipFill>
        <p:spPr>
          <a:xfrm>
            <a:off x="679036" y="736388"/>
            <a:ext cx="7785925" cy="4062999"/>
          </a:xfrm>
          <a:prstGeom prst="rect">
            <a:avLst/>
          </a:prstGeom>
          <a:noFill/>
          <a:ln>
            <a:noFill/>
          </a:ln>
        </p:spPr>
      </p:pic>
      <p:sp>
        <p:nvSpPr>
          <p:cNvPr id="312" name="Shape 312"/>
          <p:cNvSpPr/>
          <p:nvPr/>
        </p:nvSpPr>
        <p:spPr>
          <a:xfrm>
            <a:off x="15982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13" name="Shape 313"/>
          <p:cNvGrpSpPr/>
          <p:nvPr/>
        </p:nvGrpSpPr>
        <p:grpSpPr>
          <a:xfrm>
            <a:off x="3167275" y="768050"/>
            <a:ext cx="5297700" cy="4090200"/>
            <a:chOff x="5588250" y="1814300"/>
            <a:chExt cx="5297700" cy="4090200"/>
          </a:xfrm>
        </p:grpSpPr>
        <p:sp>
          <p:nvSpPr>
            <p:cNvPr id="314" name="Shape 314"/>
            <p:cNvSpPr/>
            <p:nvPr/>
          </p:nvSpPr>
          <p:spPr>
            <a:xfrm rot="5400252">
              <a:off x="6191999" y="1210700"/>
              <a:ext cx="4090200" cy="5297400"/>
            </a:xfrm>
            <a:prstGeom prst="wedgeRoundRectCallout">
              <a:avLst>
                <a:gd name="adj1" fmla="val -20590"/>
                <a:gd name="adj2" fmla="val 65024"/>
                <a:gd name="adj3" fmla="val 0"/>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15" name="Shape 315"/>
            <p:cNvPicPr preferRelativeResize="0"/>
            <p:nvPr/>
          </p:nvPicPr>
          <p:blipFill>
            <a:blip r:embed="rId5">
              <a:alphaModFix/>
            </a:blip>
            <a:stretch>
              <a:fillRect/>
            </a:stretch>
          </p:blipFill>
          <p:spPr>
            <a:xfrm>
              <a:off x="5812575" y="2191287"/>
              <a:ext cx="4849049" cy="3443624"/>
            </a:xfrm>
            <a:prstGeom prst="rect">
              <a:avLst/>
            </a:prstGeom>
            <a:noFill/>
            <a:ln>
              <a:noFill/>
            </a:ln>
          </p:spPr>
        </p:pic>
      </p:grpSp>
      <p:grpSp>
        <p:nvGrpSpPr>
          <p:cNvPr id="316" name="Shape 316"/>
          <p:cNvGrpSpPr/>
          <p:nvPr/>
        </p:nvGrpSpPr>
        <p:grpSpPr>
          <a:xfrm>
            <a:off x="-8700" y="709200"/>
            <a:ext cx="4696800" cy="4090200"/>
            <a:chOff x="-8700" y="709200"/>
            <a:chExt cx="4696800" cy="4090200"/>
          </a:xfrm>
        </p:grpSpPr>
        <p:sp>
          <p:nvSpPr>
            <p:cNvPr id="317" name="Shape 317"/>
            <p:cNvSpPr/>
            <p:nvPr/>
          </p:nvSpPr>
          <p:spPr>
            <a:xfrm rot="5400252">
              <a:off x="294599" y="406050"/>
              <a:ext cx="4090200" cy="4696500"/>
            </a:xfrm>
            <a:prstGeom prst="wedgeRoundRectCallout">
              <a:avLst>
                <a:gd name="adj1" fmla="val -22552"/>
                <a:gd name="adj2" fmla="val -59070"/>
                <a:gd name="adj3" fmla="val 0"/>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18" name="Shape 318"/>
            <p:cNvPicPr preferRelativeResize="0"/>
            <p:nvPr/>
          </p:nvPicPr>
          <p:blipFill>
            <a:blip r:embed="rId6">
              <a:alphaModFix/>
            </a:blip>
            <a:stretch>
              <a:fillRect/>
            </a:stretch>
          </p:blipFill>
          <p:spPr>
            <a:xfrm>
              <a:off x="608150" y="740550"/>
              <a:ext cx="3528350" cy="4022323"/>
            </a:xfrm>
            <a:prstGeom prst="rect">
              <a:avLst/>
            </a:prstGeom>
            <a:noFill/>
            <a:ln>
              <a:noFill/>
            </a:ln>
          </p:spPr>
        </p:pic>
      </p:grpSp>
      <p:grpSp>
        <p:nvGrpSpPr>
          <p:cNvPr id="319" name="Shape 319"/>
          <p:cNvGrpSpPr/>
          <p:nvPr/>
        </p:nvGrpSpPr>
        <p:grpSpPr>
          <a:xfrm>
            <a:off x="1465950" y="768050"/>
            <a:ext cx="5297700" cy="4090200"/>
            <a:chOff x="1923150" y="768050"/>
            <a:chExt cx="5297700" cy="4090200"/>
          </a:xfrm>
        </p:grpSpPr>
        <p:sp>
          <p:nvSpPr>
            <p:cNvPr id="320" name="Shape 320"/>
            <p:cNvSpPr/>
            <p:nvPr/>
          </p:nvSpPr>
          <p:spPr>
            <a:xfrm rot="5400252">
              <a:off x="2526899" y="164450"/>
              <a:ext cx="4090200" cy="5297400"/>
            </a:xfrm>
            <a:prstGeom prst="wedgeRoundRectCallout">
              <a:avLst>
                <a:gd name="adj1" fmla="val 18750"/>
                <a:gd name="adj2" fmla="val -58616"/>
                <a:gd name="adj3" fmla="val 0"/>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321" name="Shape 321"/>
            <p:cNvPicPr preferRelativeResize="0"/>
            <p:nvPr/>
          </p:nvPicPr>
          <p:blipFill>
            <a:blip r:embed="rId7">
              <a:alphaModFix/>
            </a:blip>
            <a:stretch>
              <a:fillRect/>
            </a:stretch>
          </p:blipFill>
          <p:spPr>
            <a:xfrm>
              <a:off x="3107087" y="825650"/>
              <a:ext cx="2929825" cy="3974975"/>
            </a:xfrm>
            <a:prstGeom prst="rect">
              <a:avLst/>
            </a:prstGeom>
            <a:noFill/>
            <a:ln>
              <a:noFill/>
            </a:ln>
          </p:spPr>
        </p:pic>
      </p:grpSp>
      <p:sp>
        <p:nvSpPr>
          <p:cNvPr id="322" name="Shape 322"/>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3" name="Shape 323"/>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3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300"/>
                                        <p:tgtEl>
                                          <p:spTgt spid="313"/>
                                        </p:tgtEl>
                                      </p:cBhvr>
                                    </p:animEffect>
                                    <p:set>
                                      <p:cBhvr>
                                        <p:cTn id="12" dur="1" fill="hold">
                                          <p:stCondLst>
                                            <p:cond delay="300"/>
                                          </p:stCondLst>
                                        </p:cTn>
                                        <p:tgtEl>
                                          <p:spTgt spid="3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animEffect transition="in" filter="fade">
                                      <p:cBhvr>
                                        <p:cTn id="17" dur="300"/>
                                        <p:tgtEl>
                                          <p:spTgt spid="3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300"/>
                                        <p:tgtEl>
                                          <p:spTgt spid="316"/>
                                        </p:tgtEl>
                                      </p:cBhvr>
                                    </p:animEffect>
                                    <p:set>
                                      <p:cBhvr>
                                        <p:cTn id="22" dur="1" fill="hold">
                                          <p:stCondLst>
                                            <p:cond delay="300"/>
                                          </p:stCondLst>
                                        </p:cTn>
                                        <p:tgtEl>
                                          <p:spTgt spid="3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9"/>
                                        </p:tgtEl>
                                        <p:attrNameLst>
                                          <p:attrName>style.visibility</p:attrName>
                                        </p:attrNameLst>
                                      </p:cBhvr>
                                      <p:to>
                                        <p:strVal val="visible"/>
                                      </p:to>
                                    </p:set>
                                    <p:animEffect transition="in" filter="fade">
                                      <p:cBhvr>
                                        <p:cTn id="27" dur="3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body" idx="2"/>
          </p:nvPr>
        </p:nvSpPr>
        <p:spPr>
          <a:xfrm>
            <a:off x="1052937" y="2143404"/>
            <a:ext cx="7038000" cy="856800"/>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000" b="1" i="0" u="none" strike="noStrike" cap="none">
                <a:solidFill>
                  <a:schemeClr val="dk1"/>
                </a:solidFill>
                <a:latin typeface="Trebuchet MS"/>
                <a:ea typeface="Trebuchet MS"/>
                <a:cs typeface="Trebuchet MS"/>
                <a:sym typeface="Trebuchet MS"/>
              </a:rPr>
              <a:t>A JAVASCRIPT FRAMEWORK FOR BUILDING DATA-DRIVEN REACT APPLICATIONS</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pic>
        <p:nvPicPr>
          <p:cNvPr id="329" name="Shape 329"/>
          <p:cNvPicPr preferRelativeResize="0"/>
          <p:nvPr/>
        </p:nvPicPr>
        <p:blipFill rotWithShape="1">
          <a:blip r:embed="rId3">
            <a:alphaModFix/>
          </a:blip>
          <a:srcRect/>
          <a:stretch/>
        </p:blipFill>
        <p:spPr>
          <a:xfrm>
            <a:off x="459302" y="55417"/>
            <a:ext cx="711408" cy="569125"/>
          </a:xfrm>
          <a:prstGeom prst="rect">
            <a:avLst/>
          </a:prstGeom>
          <a:noFill/>
          <a:ln>
            <a:noFill/>
          </a:ln>
        </p:spPr>
      </p:pic>
      <p:sp>
        <p:nvSpPr>
          <p:cNvPr id="330" name="Shape 330"/>
          <p:cNvSpPr/>
          <p:nvPr/>
        </p:nvSpPr>
        <p:spPr>
          <a:xfrm>
            <a:off x="15982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2" name="Shape 332"/>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10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Shape 337"/>
          <p:cNvPicPr preferRelativeResize="0"/>
          <p:nvPr/>
        </p:nvPicPr>
        <p:blipFill rotWithShape="1">
          <a:blip r:embed="rId3">
            <a:alphaModFix/>
          </a:blip>
          <a:srcRect/>
          <a:stretch/>
        </p:blipFill>
        <p:spPr>
          <a:xfrm>
            <a:off x="459302" y="55417"/>
            <a:ext cx="711300" cy="569100"/>
          </a:xfrm>
          <a:prstGeom prst="rect">
            <a:avLst/>
          </a:prstGeom>
          <a:noFill/>
          <a:ln>
            <a:noFill/>
          </a:ln>
        </p:spPr>
      </p:pic>
      <p:pic>
        <p:nvPicPr>
          <p:cNvPr id="338" name="Shape 338"/>
          <p:cNvPicPr preferRelativeResize="0"/>
          <p:nvPr/>
        </p:nvPicPr>
        <p:blipFill>
          <a:blip r:embed="rId4">
            <a:alphaModFix/>
          </a:blip>
          <a:stretch>
            <a:fillRect/>
          </a:stretch>
        </p:blipFill>
        <p:spPr>
          <a:xfrm>
            <a:off x="2008525" y="782123"/>
            <a:ext cx="5126925" cy="4007549"/>
          </a:xfrm>
          <a:prstGeom prst="rect">
            <a:avLst/>
          </a:prstGeom>
          <a:noFill/>
          <a:ln>
            <a:noFill/>
          </a:ln>
        </p:spPr>
      </p:pic>
      <p:sp>
        <p:nvSpPr>
          <p:cNvPr id="339" name="Shape 339"/>
          <p:cNvSpPr/>
          <p:nvPr/>
        </p:nvSpPr>
        <p:spPr>
          <a:xfrm>
            <a:off x="15982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Shape 346"/>
          <p:cNvPicPr preferRelativeResize="0"/>
          <p:nvPr/>
        </p:nvPicPr>
        <p:blipFill rotWithShape="1">
          <a:blip r:embed="rId3">
            <a:alphaModFix/>
          </a:blip>
          <a:srcRect/>
          <a:stretch/>
        </p:blipFill>
        <p:spPr>
          <a:xfrm>
            <a:off x="463024" y="58664"/>
            <a:ext cx="711300" cy="569100"/>
          </a:xfrm>
          <a:prstGeom prst="rect">
            <a:avLst/>
          </a:prstGeom>
          <a:noFill/>
          <a:ln>
            <a:noFill/>
          </a:ln>
        </p:spPr>
      </p:pic>
      <p:grpSp>
        <p:nvGrpSpPr>
          <p:cNvPr id="347" name="Shape 347"/>
          <p:cNvGrpSpPr/>
          <p:nvPr/>
        </p:nvGrpSpPr>
        <p:grpSpPr>
          <a:xfrm>
            <a:off x="1854957" y="35567"/>
            <a:ext cx="2141469" cy="615300"/>
            <a:chOff x="1854957" y="35567"/>
            <a:chExt cx="2141469" cy="615300"/>
          </a:xfrm>
        </p:grpSpPr>
        <p:pic>
          <p:nvPicPr>
            <p:cNvPr id="348" name="Shape 348"/>
            <p:cNvPicPr preferRelativeResize="0"/>
            <p:nvPr/>
          </p:nvPicPr>
          <p:blipFill rotWithShape="1">
            <a:blip r:embed="rId4">
              <a:alphaModFix/>
            </a:blip>
            <a:srcRect/>
            <a:stretch/>
          </p:blipFill>
          <p:spPr>
            <a:xfrm>
              <a:off x="1854957" y="35567"/>
              <a:ext cx="1200600" cy="615300"/>
            </a:xfrm>
            <a:prstGeom prst="rect">
              <a:avLst/>
            </a:prstGeom>
            <a:noFill/>
            <a:ln>
              <a:noFill/>
            </a:ln>
          </p:spPr>
        </p:pic>
        <p:pic>
          <p:nvPicPr>
            <p:cNvPr id="349" name="Shape 349"/>
            <p:cNvPicPr preferRelativeResize="0"/>
            <p:nvPr/>
          </p:nvPicPr>
          <p:blipFill rotWithShape="1">
            <a:blip r:embed="rId5">
              <a:alphaModFix/>
            </a:blip>
            <a:srcRect/>
            <a:stretch/>
          </p:blipFill>
          <p:spPr>
            <a:xfrm>
              <a:off x="3427327" y="58676"/>
              <a:ext cx="569100" cy="569100"/>
            </a:xfrm>
            <a:prstGeom prst="rect">
              <a:avLst/>
            </a:prstGeom>
            <a:noFill/>
            <a:ln>
              <a:noFill/>
            </a:ln>
          </p:spPr>
        </p:pic>
      </p:grpSp>
      <p:pic>
        <p:nvPicPr>
          <p:cNvPr id="350" name="Shape 350"/>
          <p:cNvPicPr preferRelativeResize="0"/>
          <p:nvPr/>
        </p:nvPicPr>
        <p:blipFill>
          <a:blip r:embed="rId6">
            <a:alphaModFix/>
          </a:blip>
          <a:stretch>
            <a:fillRect/>
          </a:stretch>
        </p:blipFill>
        <p:spPr>
          <a:xfrm>
            <a:off x="2071275" y="788500"/>
            <a:ext cx="5001426" cy="4001124"/>
          </a:xfrm>
          <a:prstGeom prst="rect">
            <a:avLst/>
          </a:prstGeom>
          <a:noFill/>
          <a:ln>
            <a:noFill/>
          </a:ln>
        </p:spPr>
      </p:pic>
      <p:sp>
        <p:nvSpPr>
          <p:cNvPr id="351" name="Shape 351"/>
          <p:cNvSpPr/>
          <p:nvPr/>
        </p:nvSpPr>
        <p:spPr>
          <a:xfrm>
            <a:off x="1503650" y="146725"/>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1000"/>
                                        <p:tgtEl>
                                          <p:spTgt spid="3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gtEl>
                                        <p:attrNameLst>
                                          <p:attrName>style.visibility</p:attrName>
                                        </p:attrNameLst>
                                      </p:cBhvr>
                                      <p:to>
                                        <p:strVal val="visible"/>
                                      </p:to>
                                    </p:set>
                                    <p:animEffect transition="in" filter="fade">
                                      <p:cBhvr>
                                        <p:cTn id="12"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rotWithShape="1">
          <a:blip r:embed="rId3">
            <a:alphaModFix/>
          </a:blip>
          <a:srcRect/>
          <a:stretch/>
        </p:blipFill>
        <p:spPr>
          <a:xfrm>
            <a:off x="463024" y="58664"/>
            <a:ext cx="711300" cy="569100"/>
          </a:xfrm>
          <a:prstGeom prst="rect">
            <a:avLst/>
          </a:prstGeom>
          <a:noFill/>
          <a:ln>
            <a:noFill/>
          </a:ln>
        </p:spPr>
      </p:pic>
      <p:grpSp>
        <p:nvGrpSpPr>
          <p:cNvPr id="359" name="Shape 359"/>
          <p:cNvGrpSpPr/>
          <p:nvPr/>
        </p:nvGrpSpPr>
        <p:grpSpPr>
          <a:xfrm>
            <a:off x="1854957" y="35567"/>
            <a:ext cx="2141469" cy="615300"/>
            <a:chOff x="1854957" y="35567"/>
            <a:chExt cx="2141469" cy="615300"/>
          </a:xfrm>
        </p:grpSpPr>
        <p:pic>
          <p:nvPicPr>
            <p:cNvPr id="360" name="Shape 360"/>
            <p:cNvPicPr preferRelativeResize="0"/>
            <p:nvPr/>
          </p:nvPicPr>
          <p:blipFill rotWithShape="1">
            <a:blip r:embed="rId4">
              <a:alphaModFix/>
            </a:blip>
            <a:srcRect/>
            <a:stretch/>
          </p:blipFill>
          <p:spPr>
            <a:xfrm>
              <a:off x="1854957" y="35567"/>
              <a:ext cx="1200600" cy="615300"/>
            </a:xfrm>
            <a:prstGeom prst="rect">
              <a:avLst/>
            </a:prstGeom>
            <a:noFill/>
            <a:ln>
              <a:noFill/>
            </a:ln>
          </p:spPr>
        </p:pic>
        <p:pic>
          <p:nvPicPr>
            <p:cNvPr id="361" name="Shape 361"/>
            <p:cNvPicPr preferRelativeResize="0"/>
            <p:nvPr/>
          </p:nvPicPr>
          <p:blipFill rotWithShape="1">
            <a:blip r:embed="rId5">
              <a:alphaModFix/>
            </a:blip>
            <a:srcRect/>
            <a:stretch/>
          </p:blipFill>
          <p:spPr>
            <a:xfrm>
              <a:off x="3427327" y="58676"/>
              <a:ext cx="569100" cy="569100"/>
            </a:xfrm>
            <a:prstGeom prst="rect">
              <a:avLst/>
            </a:prstGeom>
            <a:noFill/>
            <a:ln>
              <a:noFill/>
            </a:ln>
          </p:spPr>
        </p:pic>
      </p:grpSp>
      <p:pic>
        <p:nvPicPr>
          <p:cNvPr id="362" name="Shape 362" descr="2.png"/>
          <p:cNvPicPr preferRelativeResize="0"/>
          <p:nvPr/>
        </p:nvPicPr>
        <p:blipFill rotWithShape="1">
          <a:blip r:embed="rId6">
            <a:alphaModFix/>
          </a:blip>
          <a:srcRect t="622" b="612"/>
          <a:stretch/>
        </p:blipFill>
        <p:spPr>
          <a:xfrm>
            <a:off x="2071275" y="788500"/>
            <a:ext cx="5001426" cy="4001124"/>
          </a:xfrm>
          <a:prstGeom prst="rect">
            <a:avLst/>
          </a:prstGeom>
          <a:noFill/>
          <a:ln>
            <a:noFill/>
          </a:ln>
        </p:spPr>
      </p:pic>
      <p:sp>
        <p:nvSpPr>
          <p:cNvPr id="363" name="Shape 363"/>
          <p:cNvSpPr/>
          <p:nvPr/>
        </p:nvSpPr>
        <p:spPr>
          <a:xfrm>
            <a:off x="15220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body" idx="2"/>
          </p:nvPr>
        </p:nvSpPr>
        <p:spPr>
          <a:xfrm>
            <a:off x="0" y="0"/>
            <a:ext cx="9144000" cy="699515"/>
          </a:xfrm>
          <a:prstGeom prst="rect">
            <a:avLst/>
          </a:prstGeom>
          <a:solidFill>
            <a:schemeClr val="lt1"/>
          </a:solidFill>
          <a:ln>
            <a:noFill/>
          </a:ln>
          <a:effectLst>
            <a:outerShdw blurRad="40005" dist="25400" dir="5400000" algn="t" rotWithShape="0">
              <a:srgbClr val="000000">
                <a:alpha val="29803"/>
              </a:srgbClr>
            </a:outerShdw>
          </a:effectLst>
        </p:spPr>
        <p:txBody>
          <a:bodyPr lIns="274300" tIns="34275" rIns="68575" bIns="34275" anchor="ctr" anchorCtr="0">
            <a:noAutofit/>
          </a:bodyPr>
          <a:lstStyle/>
          <a:p>
            <a:pPr marL="0" marR="0" lvl="0" indent="0" algn="l" rtl="0">
              <a:spcBef>
                <a:spcPts val="0"/>
              </a:spcBef>
              <a:buClr>
                <a:schemeClr val="dk1"/>
              </a:buClr>
              <a:buSzPct val="25000"/>
              <a:buFont typeface="Arial"/>
              <a:buNone/>
            </a:pPr>
            <a:r>
              <a:rPr lang="en-US"/>
              <a:t>SPA</a:t>
            </a:r>
          </a:p>
        </p:txBody>
      </p:sp>
      <p:pic>
        <p:nvPicPr>
          <p:cNvPr id="131" name="Shape 131" descr="centribenessere_cinqueterre_spa_ilovespa_1_orig.jpg"/>
          <p:cNvPicPr preferRelativeResize="0"/>
          <p:nvPr/>
        </p:nvPicPr>
        <p:blipFill>
          <a:blip r:embed="rId3">
            <a:alphaModFix/>
          </a:blip>
          <a:stretch>
            <a:fillRect/>
          </a:stretch>
        </p:blipFill>
        <p:spPr>
          <a:xfrm>
            <a:off x="0" y="730875"/>
            <a:ext cx="9144000" cy="4113099"/>
          </a:xfrm>
          <a:prstGeom prst="rect">
            <a:avLst/>
          </a:prstGeom>
          <a:noFill/>
          <a:ln>
            <a:noFill/>
          </a:ln>
        </p:spPr>
      </p:pic>
      <p:sp>
        <p:nvSpPr>
          <p:cNvPr id="132" name="Shape 132"/>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Shape 370"/>
          <p:cNvPicPr preferRelativeResize="0"/>
          <p:nvPr/>
        </p:nvPicPr>
        <p:blipFill rotWithShape="1">
          <a:blip r:embed="rId3">
            <a:alphaModFix/>
          </a:blip>
          <a:srcRect/>
          <a:stretch/>
        </p:blipFill>
        <p:spPr>
          <a:xfrm>
            <a:off x="463024" y="58664"/>
            <a:ext cx="711300" cy="569100"/>
          </a:xfrm>
          <a:prstGeom prst="rect">
            <a:avLst/>
          </a:prstGeom>
          <a:noFill/>
          <a:ln>
            <a:noFill/>
          </a:ln>
        </p:spPr>
      </p:pic>
      <p:grpSp>
        <p:nvGrpSpPr>
          <p:cNvPr id="371" name="Shape 371"/>
          <p:cNvGrpSpPr/>
          <p:nvPr/>
        </p:nvGrpSpPr>
        <p:grpSpPr>
          <a:xfrm>
            <a:off x="1854957" y="35567"/>
            <a:ext cx="2141469" cy="615300"/>
            <a:chOff x="1854957" y="35567"/>
            <a:chExt cx="2141469" cy="615300"/>
          </a:xfrm>
        </p:grpSpPr>
        <p:pic>
          <p:nvPicPr>
            <p:cNvPr id="372" name="Shape 372"/>
            <p:cNvPicPr preferRelativeResize="0"/>
            <p:nvPr/>
          </p:nvPicPr>
          <p:blipFill rotWithShape="1">
            <a:blip r:embed="rId4">
              <a:alphaModFix/>
            </a:blip>
            <a:srcRect/>
            <a:stretch/>
          </p:blipFill>
          <p:spPr>
            <a:xfrm>
              <a:off x="1854957" y="35567"/>
              <a:ext cx="1200600" cy="615300"/>
            </a:xfrm>
            <a:prstGeom prst="rect">
              <a:avLst/>
            </a:prstGeom>
            <a:noFill/>
            <a:ln>
              <a:noFill/>
            </a:ln>
          </p:spPr>
        </p:pic>
        <p:pic>
          <p:nvPicPr>
            <p:cNvPr id="373" name="Shape 373"/>
            <p:cNvPicPr preferRelativeResize="0"/>
            <p:nvPr/>
          </p:nvPicPr>
          <p:blipFill rotWithShape="1">
            <a:blip r:embed="rId5">
              <a:alphaModFix/>
            </a:blip>
            <a:srcRect/>
            <a:stretch/>
          </p:blipFill>
          <p:spPr>
            <a:xfrm>
              <a:off x="3427327" y="58676"/>
              <a:ext cx="569100" cy="569100"/>
            </a:xfrm>
            <a:prstGeom prst="rect">
              <a:avLst/>
            </a:prstGeom>
            <a:noFill/>
            <a:ln>
              <a:noFill/>
            </a:ln>
          </p:spPr>
        </p:pic>
      </p:grpSp>
      <p:pic>
        <p:nvPicPr>
          <p:cNvPr id="374" name="Shape 374" descr="3.png"/>
          <p:cNvPicPr preferRelativeResize="0"/>
          <p:nvPr/>
        </p:nvPicPr>
        <p:blipFill rotWithShape="1">
          <a:blip r:embed="rId6">
            <a:alphaModFix/>
          </a:blip>
          <a:srcRect/>
          <a:stretch/>
        </p:blipFill>
        <p:spPr>
          <a:xfrm>
            <a:off x="2071275" y="788500"/>
            <a:ext cx="5001426" cy="4001124"/>
          </a:xfrm>
          <a:prstGeom prst="rect">
            <a:avLst/>
          </a:prstGeom>
          <a:noFill/>
          <a:ln>
            <a:noFill/>
          </a:ln>
        </p:spPr>
      </p:pic>
      <p:sp>
        <p:nvSpPr>
          <p:cNvPr id="375" name="Shape 375"/>
          <p:cNvSpPr/>
          <p:nvPr/>
        </p:nvSpPr>
        <p:spPr>
          <a:xfrm>
            <a:off x="15220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6" name="Shape 376"/>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7" name="Shape 377"/>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p:nvPr/>
        </p:nvSpPr>
        <p:spPr>
          <a:xfrm>
            <a:off x="2467800" y="2010150"/>
            <a:ext cx="4208400" cy="409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dk1"/>
                </a:solidFill>
                <a:latin typeface="Trebuchet MS"/>
                <a:ea typeface="Trebuchet MS"/>
                <a:cs typeface="Trebuchet MS"/>
                <a:sym typeface="Trebuchet MS"/>
              </a:rPr>
              <a:t>Было сложно разобраться</a:t>
            </a:r>
          </a:p>
        </p:txBody>
      </p:sp>
      <p:sp>
        <p:nvSpPr>
          <p:cNvPr id="383" name="Shape 383"/>
          <p:cNvSpPr txBox="1"/>
          <p:nvPr/>
        </p:nvSpPr>
        <p:spPr>
          <a:xfrm>
            <a:off x="1944750" y="2711225"/>
            <a:ext cx="5254500" cy="409200"/>
          </a:xfrm>
          <a:prstGeom prst="rect">
            <a:avLst/>
          </a:prstGeom>
          <a:noFill/>
          <a:ln>
            <a:noFill/>
          </a:ln>
        </p:spPr>
        <p:txBody>
          <a:bodyPr lIns="91425" tIns="91425" rIns="91425" bIns="91425" anchor="t" anchorCtr="0">
            <a:noAutofit/>
          </a:bodyPr>
          <a:lstStyle/>
          <a:p>
            <a:pPr lvl="0" algn="ctr" rtl="0">
              <a:spcBef>
                <a:spcPts val="0"/>
              </a:spcBef>
              <a:buNone/>
            </a:pPr>
            <a:r>
              <a:rPr lang="en-US" sz="2400">
                <a:solidFill>
                  <a:schemeClr val="dk1"/>
                </a:solidFill>
                <a:latin typeface="Trebuchet MS"/>
                <a:ea typeface="Trebuchet MS"/>
                <a:cs typeface="Trebuchet MS"/>
                <a:sym typeface="Trebuchet MS"/>
              </a:rPr>
              <a:t>Нужно было изменить мышление</a:t>
            </a:r>
          </a:p>
        </p:txBody>
      </p:sp>
      <p:sp>
        <p:nvSpPr>
          <p:cNvPr id="384" name="Shape 384"/>
          <p:cNvSpPr/>
          <p:nvPr/>
        </p:nvSpPr>
        <p:spPr>
          <a:xfrm>
            <a:off x="15220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85" name="Shape 385"/>
          <p:cNvPicPr preferRelativeResize="0"/>
          <p:nvPr/>
        </p:nvPicPr>
        <p:blipFill rotWithShape="1">
          <a:blip r:embed="rId3">
            <a:alphaModFix/>
          </a:blip>
          <a:srcRect/>
          <a:stretch/>
        </p:blipFill>
        <p:spPr>
          <a:xfrm>
            <a:off x="1498392" y="71002"/>
            <a:ext cx="711300" cy="569100"/>
          </a:xfrm>
          <a:prstGeom prst="rect">
            <a:avLst/>
          </a:prstGeom>
          <a:noFill/>
          <a:ln>
            <a:noFill/>
          </a:ln>
        </p:spPr>
      </p:pic>
      <p:pic>
        <p:nvPicPr>
          <p:cNvPr id="386" name="Shape 386"/>
          <p:cNvPicPr preferRelativeResize="0"/>
          <p:nvPr/>
        </p:nvPicPr>
        <p:blipFill rotWithShape="1">
          <a:blip r:embed="rId4">
            <a:alphaModFix/>
          </a:blip>
          <a:srcRect/>
          <a:stretch/>
        </p:blipFill>
        <p:spPr>
          <a:xfrm>
            <a:off x="115682" y="47967"/>
            <a:ext cx="1200600" cy="615300"/>
          </a:xfrm>
          <a:prstGeom prst="rect">
            <a:avLst/>
          </a:prstGeom>
          <a:noFill/>
          <a:ln>
            <a:noFill/>
          </a:ln>
        </p:spPr>
      </p:pic>
      <p:pic>
        <p:nvPicPr>
          <p:cNvPr id="387" name="Shape 387"/>
          <p:cNvPicPr preferRelativeResize="0"/>
          <p:nvPr/>
        </p:nvPicPr>
        <p:blipFill rotWithShape="1">
          <a:blip r:embed="rId5">
            <a:alphaModFix/>
          </a:blip>
          <a:srcRect/>
          <a:stretch/>
        </p:blipFill>
        <p:spPr>
          <a:xfrm>
            <a:off x="2463152" y="73276"/>
            <a:ext cx="569100" cy="569100"/>
          </a:xfrm>
          <a:prstGeom prst="rect">
            <a:avLst/>
          </a:prstGeom>
          <a:noFill/>
          <a:ln>
            <a:noFill/>
          </a:ln>
        </p:spPr>
      </p:pic>
      <p:sp>
        <p:nvSpPr>
          <p:cNvPr id="388" name="Shape 388"/>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fade">
                                      <p:cBhvr>
                                        <p:cTn id="12"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body" idx="2"/>
          </p:nvPr>
        </p:nvSpPr>
        <p:spPr>
          <a:xfrm>
            <a:off x="1032162" y="930529"/>
            <a:ext cx="7038110" cy="856708"/>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dk1"/>
              </a:buClr>
              <a:buSzPct val="25000"/>
              <a:buFont typeface="Arial"/>
              <a:buNone/>
            </a:pPr>
            <a:r>
              <a:rPr lang="en-US" sz="2000" b="1" i="0" u="none" strike="noStrike" cap="none">
                <a:solidFill>
                  <a:schemeClr val="dk1"/>
                </a:solidFill>
                <a:latin typeface="Trebuchet MS"/>
                <a:ea typeface="Trebuchet MS"/>
                <a:cs typeface="Trebuchet MS"/>
                <a:sym typeface="Trebuchet MS"/>
              </a:rPr>
              <a:t>Достоинства и недостатки</a:t>
            </a: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a:p>
            <a:pPr marL="0" marR="0" lvl="0" indent="0" algn="ctr" rtl="0">
              <a:lnSpc>
                <a:spcPct val="130000"/>
              </a:lnSpc>
              <a:spcBef>
                <a:spcPts val="975"/>
              </a:spcBef>
              <a:spcAft>
                <a:spcPts val="0"/>
              </a:spcAft>
              <a:buClr>
                <a:schemeClr val="dk1"/>
              </a:buClr>
              <a:buSzPct val="25000"/>
              <a:buFont typeface="Arial"/>
              <a:buNone/>
            </a:pPr>
            <a:endParaRPr sz="1400" b="0" i="0" u="none" strike="noStrike" cap="none">
              <a:solidFill>
                <a:schemeClr val="dk1"/>
              </a:solidFill>
              <a:latin typeface="Trebuchet MS"/>
              <a:ea typeface="Trebuchet MS"/>
              <a:cs typeface="Trebuchet MS"/>
              <a:sym typeface="Trebuchet MS"/>
            </a:endParaRPr>
          </a:p>
        </p:txBody>
      </p:sp>
      <p:pic>
        <p:nvPicPr>
          <p:cNvPr id="395" name="Shape 395"/>
          <p:cNvPicPr preferRelativeResize="0"/>
          <p:nvPr/>
        </p:nvPicPr>
        <p:blipFill rotWithShape="1">
          <a:blip r:embed="rId3">
            <a:alphaModFix/>
          </a:blip>
          <a:srcRect/>
          <a:stretch/>
        </p:blipFill>
        <p:spPr>
          <a:xfrm>
            <a:off x="1498392" y="71002"/>
            <a:ext cx="711408" cy="569125"/>
          </a:xfrm>
          <a:prstGeom prst="rect">
            <a:avLst/>
          </a:prstGeom>
          <a:noFill/>
          <a:ln>
            <a:noFill/>
          </a:ln>
        </p:spPr>
      </p:pic>
      <p:pic>
        <p:nvPicPr>
          <p:cNvPr id="396" name="Shape 396"/>
          <p:cNvPicPr preferRelativeResize="0"/>
          <p:nvPr/>
        </p:nvPicPr>
        <p:blipFill rotWithShape="1">
          <a:blip r:embed="rId4">
            <a:alphaModFix/>
          </a:blip>
          <a:srcRect/>
          <a:stretch/>
        </p:blipFill>
        <p:spPr>
          <a:xfrm>
            <a:off x="115682" y="47967"/>
            <a:ext cx="1200498" cy="615197"/>
          </a:xfrm>
          <a:prstGeom prst="rect">
            <a:avLst/>
          </a:prstGeom>
          <a:noFill/>
          <a:ln>
            <a:noFill/>
          </a:ln>
        </p:spPr>
      </p:pic>
      <p:pic>
        <p:nvPicPr>
          <p:cNvPr id="397" name="Shape 397"/>
          <p:cNvPicPr preferRelativeResize="0"/>
          <p:nvPr/>
        </p:nvPicPr>
        <p:blipFill rotWithShape="1">
          <a:blip r:embed="rId5">
            <a:alphaModFix/>
          </a:blip>
          <a:srcRect/>
          <a:stretch/>
        </p:blipFill>
        <p:spPr>
          <a:xfrm>
            <a:off x="2463152" y="73276"/>
            <a:ext cx="569125" cy="569125"/>
          </a:xfrm>
          <a:prstGeom prst="rect">
            <a:avLst/>
          </a:prstGeom>
          <a:noFill/>
          <a:ln>
            <a:noFill/>
          </a:ln>
        </p:spPr>
      </p:pic>
      <p:sp>
        <p:nvSpPr>
          <p:cNvPr id="398" name="Shape 398"/>
          <p:cNvSpPr txBox="1"/>
          <p:nvPr/>
        </p:nvSpPr>
        <p:spPr>
          <a:xfrm>
            <a:off x="-345950" y="1512150"/>
            <a:ext cx="44001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меньше времени на разработку</a:t>
            </a:r>
          </a:p>
        </p:txBody>
      </p:sp>
      <p:sp>
        <p:nvSpPr>
          <p:cNvPr id="399" name="Shape 399"/>
          <p:cNvSpPr txBox="1"/>
          <p:nvPr/>
        </p:nvSpPr>
        <p:spPr>
          <a:xfrm>
            <a:off x="-345950" y="1946550"/>
            <a:ext cx="44001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меньше запросов</a:t>
            </a:r>
          </a:p>
        </p:txBody>
      </p:sp>
      <p:sp>
        <p:nvSpPr>
          <p:cNvPr id="400" name="Shape 400"/>
          <p:cNvSpPr txBox="1"/>
          <p:nvPr/>
        </p:nvSpPr>
        <p:spPr>
          <a:xfrm>
            <a:off x="-345950" y="2380950"/>
            <a:ext cx="44001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меньше сетевого трафика</a:t>
            </a:r>
          </a:p>
        </p:txBody>
      </p:sp>
      <p:sp>
        <p:nvSpPr>
          <p:cNvPr id="401" name="Shape 401"/>
          <p:cNvSpPr txBox="1"/>
          <p:nvPr/>
        </p:nvSpPr>
        <p:spPr>
          <a:xfrm>
            <a:off x="-345950" y="2815350"/>
            <a:ext cx="44001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меньше рисков</a:t>
            </a:r>
          </a:p>
        </p:txBody>
      </p:sp>
      <p:sp>
        <p:nvSpPr>
          <p:cNvPr id="402" name="Shape 402"/>
          <p:cNvSpPr txBox="1"/>
          <p:nvPr/>
        </p:nvSpPr>
        <p:spPr>
          <a:xfrm>
            <a:off x="-345950" y="3249750"/>
            <a:ext cx="44001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меньше коммуникаций</a:t>
            </a:r>
          </a:p>
        </p:txBody>
      </p:sp>
      <p:sp>
        <p:nvSpPr>
          <p:cNvPr id="403" name="Shape 403"/>
          <p:cNvSpPr txBox="1"/>
          <p:nvPr/>
        </p:nvSpPr>
        <p:spPr>
          <a:xfrm>
            <a:off x="-345950" y="3684150"/>
            <a:ext cx="44001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отзывчивость</a:t>
            </a:r>
          </a:p>
        </p:txBody>
      </p:sp>
      <p:sp>
        <p:nvSpPr>
          <p:cNvPr id="404" name="Shape 404"/>
          <p:cNvSpPr txBox="1"/>
          <p:nvPr/>
        </p:nvSpPr>
        <p:spPr>
          <a:xfrm>
            <a:off x="-345950" y="4118550"/>
            <a:ext cx="44001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это прослойка</a:t>
            </a:r>
          </a:p>
        </p:txBody>
      </p:sp>
      <p:sp>
        <p:nvSpPr>
          <p:cNvPr id="405" name="Shape 405"/>
          <p:cNvSpPr txBox="1"/>
          <p:nvPr/>
        </p:nvSpPr>
        <p:spPr>
          <a:xfrm>
            <a:off x="3767850" y="1512150"/>
            <a:ext cx="51048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мутации описываются огромным кодом</a:t>
            </a:r>
          </a:p>
        </p:txBody>
      </p:sp>
      <p:sp>
        <p:nvSpPr>
          <p:cNvPr id="406" name="Shape 406"/>
          <p:cNvSpPr txBox="1"/>
          <p:nvPr/>
        </p:nvSpPr>
        <p:spPr>
          <a:xfrm>
            <a:off x="3767850" y="1946550"/>
            <a:ext cx="49908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не поддерживает то, у чего нет одного источника правды</a:t>
            </a:r>
          </a:p>
        </p:txBody>
      </p:sp>
      <p:sp>
        <p:nvSpPr>
          <p:cNvPr id="407" name="Shape 407"/>
          <p:cNvSpPr txBox="1"/>
          <p:nvPr/>
        </p:nvSpPr>
        <p:spPr>
          <a:xfrm>
            <a:off x="3767850" y="2659500"/>
            <a:ext cx="53442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может быть очень большой запрос с клиента</a:t>
            </a:r>
          </a:p>
        </p:txBody>
      </p:sp>
      <p:sp>
        <p:nvSpPr>
          <p:cNvPr id="408" name="Shape 408"/>
          <p:cNvSpPr txBox="1"/>
          <p:nvPr/>
        </p:nvSpPr>
        <p:spPr>
          <a:xfrm>
            <a:off x="3767850" y="3345300"/>
            <a:ext cx="53442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механизм подписок</a:t>
            </a:r>
          </a:p>
        </p:txBody>
      </p:sp>
      <p:sp>
        <p:nvSpPr>
          <p:cNvPr id="409" name="Shape 409"/>
          <p:cNvSpPr txBox="1"/>
          <p:nvPr/>
        </p:nvSpPr>
        <p:spPr>
          <a:xfrm>
            <a:off x="3767850" y="3787550"/>
            <a:ext cx="53442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закрытый store</a:t>
            </a:r>
          </a:p>
        </p:txBody>
      </p:sp>
      <p:sp>
        <p:nvSpPr>
          <p:cNvPr id="410" name="Shape 410"/>
          <p:cNvSpPr txBox="1"/>
          <p:nvPr/>
        </p:nvSpPr>
        <p:spPr>
          <a:xfrm>
            <a:off x="3767850" y="4221950"/>
            <a:ext cx="5344200" cy="434400"/>
          </a:xfrm>
          <a:prstGeom prst="rect">
            <a:avLst/>
          </a:prstGeom>
          <a:noFill/>
          <a:ln>
            <a:noFill/>
          </a:ln>
        </p:spPr>
        <p:txBody>
          <a:bodyPr lIns="91425" tIns="91425" rIns="91425" bIns="91425" anchor="t" anchorCtr="0">
            <a:noAutofit/>
          </a:bodyPr>
          <a:lstStyle/>
          <a:p>
            <a:pPr marL="628650" lvl="1" indent="-311150" rtl="0">
              <a:spcBef>
                <a:spcPts val="0"/>
              </a:spcBef>
              <a:buClr>
                <a:schemeClr val="dk1"/>
              </a:buClr>
              <a:buSzPct val="100000"/>
              <a:buChar char="•"/>
            </a:pPr>
            <a:r>
              <a:rPr lang="en-US" sz="1800">
                <a:solidFill>
                  <a:schemeClr val="dk1"/>
                </a:solidFill>
                <a:latin typeface="Trebuchet MS"/>
                <a:ea typeface="Trebuchet MS"/>
                <a:cs typeface="Trebuchet MS"/>
                <a:sym typeface="Trebuchet MS"/>
              </a:rPr>
              <a:t>очень концентрированная документация </a:t>
            </a:r>
          </a:p>
        </p:txBody>
      </p:sp>
      <p:sp>
        <p:nvSpPr>
          <p:cNvPr id="411" name="Shape 411"/>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2" name="Shape 412"/>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1000"/>
                                        <p:tgtEl>
                                          <p:spTgt spid="3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
                                        </p:tgtEl>
                                        <p:attrNameLst>
                                          <p:attrName>style.visibility</p:attrName>
                                        </p:attrNameLst>
                                      </p:cBhvr>
                                      <p:to>
                                        <p:strVal val="visible"/>
                                      </p:to>
                                    </p:set>
                                    <p:animEffect transition="in" filter="fade">
                                      <p:cBhvr>
                                        <p:cTn id="12" dur="1000"/>
                                        <p:tgtEl>
                                          <p:spTgt spid="3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0"/>
                                        </p:tgtEl>
                                        <p:attrNameLst>
                                          <p:attrName>style.visibility</p:attrName>
                                        </p:attrNameLst>
                                      </p:cBhvr>
                                      <p:to>
                                        <p:strVal val="visible"/>
                                      </p:to>
                                    </p:set>
                                    <p:animEffect transition="in" filter="fade">
                                      <p:cBhvr>
                                        <p:cTn id="17" dur="1000"/>
                                        <p:tgtEl>
                                          <p:spTgt spid="4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1"/>
                                        </p:tgtEl>
                                        <p:attrNameLst>
                                          <p:attrName>style.visibility</p:attrName>
                                        </p:attrNameLst>
                                      </p:cBhvr>
                                      <p:to>
                                        <p:strVal val="visible"/>
                                      </p:to>
                                    </p:set>
                                    <p:animEffect transition="in" filter="fade">
                                      <p:cBhvr>
                                        <p:cTn id="22" dur="1000"/>
                                        <p:tgtEl>
                                          <p:spTgt spid="4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2"/>
                                        </p:tgtEl>
                                        <p:attrNameLst>
                                          <p:attrName>style.visibility</p:attrName>
                                        </p:attrNameLst>
                                      </p:cBhvr>
                                      <p:to>
                                        <p:strVal val="visible"/>
                                      </p:to>
                                    </p:set>
                                    <p:animEffect transition="in" filter="fade">
                                      <p:cBhvr>
                                        <p:cTn id="27" dur="1000"/>
                                        <p:tgtEl>
                                          <p:spTgt spid="40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3"/>
                                        </p:tgtEl>
                                        <p:attrNameLst>
                                          <p:attrName>style.visibility</p:attrName>
                                        </p:attrNameLst>
                                      </p:cBhvr>
                                      <p:to>
                                        <p:strVal val="visible"/>
                                      </p:to>
                                    </p:set>
                                    <p:animEffect transition="in" filter="fade">
                                      <p:cBhvr>
                                        <p:cTn id="32" dur="1000"/>
                                        <p:tgtEl>
                                          <p:spTgt spid="40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4"/>
                                        </p:tgtEl>
                                        <p:attrNameLst>
                                          <p:attrName>style.visibility</p:attrName>
                                        </p:attrNameLst>
                                      </p:cBhvr>
                                      <p:to>
                                        <p:strVal val="visible"/>
                                      </p:to>
                                    </p:set>
                                    <p:animEffect transition="in" filter="fade">
                                      <p:cBhvr>
                                        <p:cTn id="37" dur="1000"/>
                                        <p:tgtEl>
                                          <p:spTgt spid="40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5"/>
                                        </p:tgtEl>
                                        <p:attrNameLst>
                                          <p:attrName>style.visibility</p:attrName>
                                        </p:attrNameLst>
                                      </p:cBhvr>
                                      <p:to>
                                        <p:strVal val="visible"/>
                                      </p:to>
                                    </p:set>
                                    <p:animEffect transition="in" filter="fade">
                                      <p:cBhvr>
                                        <p:cTn id="42" dur="1000"/>
                                        <p:tgtEl>
                                          <p:spTgt spid="40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6"/>
                                        </p:tgtEl>
                                        <p:attrNameLst>
                                          <p:attrName>style.visibility</p:attrName>
                                        </p:attrNameLst>
                                      </p:cBhvr>
                                      <p:to>
                                        <p:strVal val="visible"/>
                                      </p:to>
                                    </p:set>
                                    <p:animEffect transition="in" filter="fade">
                                      <p:cBhvr>
                                        <p:cTn id="47" dur="1000"/>
                                        <p:tgtEl>
                                          <p:spTgt spid="40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07"/>
                                        </p:tgtEl>
                                        <p:attrNameLst>
                                          <p:attrName>style.visibility</p:attrName>
                                        </p:attrNameLst>
                                      </p:cBhvr>
                                      <p:to>
                                        <p:strVal val="visible"/>
                                      </p:to>
                                    </p:set>
                                    <p:animEffect transition="in" filter="fade">
                                      <p:cBhvr>
                                        <p:cTn id="52" dur="1000"/>
                                        <p:tgtEl>
                                          <p:spTgt spid="40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08"/>
                                        </p:tgtEl>
                                        <p:attrNameLst>
                                          <p:attrName>style.visibility</p:attrName>
                                        </p:attrNameLst>
                                      </p:cBhvr>
                                      <p:to>
                                        <p:strVal val="visible"/>
                                      </p:to>
                                    </p:set>
                                    <p:animEffect transition="in" filter="fade">
                                      <p:cBhvr>
                                        <p:cTn id="57" dur="1000"/>
                                        <p:tgtEl>
                                          <p:spTgt spid="40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09"/>
                                        </p:tgtEl>
                                        <p:attrNameLst>
                                          <p:attrName>style.visibility</p:attrName>
                                        </p:attrNameLst>
                                      </p:cBhvr>
                                      <p:to>
                                        <p:strVal val="visible"/>
                                      </p:to>
                                    </p:set>
                                    <p:animEffect transition="in" filter="fade">
                                      <p:cBhvr>
                                        <p:cTn id="62" dur="1000"/>
                                        <p:tgtEl>
                                          <p:spTgt spid="40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
                                        </p:tgtEl>
                                        <p:attrNameLst>
                                          <p:attrName>style.visibility</p:attrName>
                                        </p:attrNameLst>
                                      </p:cBhvr>
                                      <p:to>
                                        <p:strVal val="visible"/>
                                      </p:to>
                                    </p:set>
                                    <p:animEffect transition="in" filter="fade">
                                      <p:cBhvr>
                                        <p:cTn id="67" dur="10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Shape 417"/>
          <p:cNvPicPr preferRelativeResize="0"/>
          <p:nvPr/>
        </p:nvPicPr>
        <p:blipFill rotWithShape="1">
          <a:blip r:embed="rId3">
            <a:alphaModFix/>
          </a:blip>
          <a:srcRect/>
          <a:stretch/>
        </p:blipFill>
        <p:spPr>
          <a:xfrm>
            <a:off x="115682" y="47967"/>
            <a:ext cx="1200600" cy="615300"/>
          </a:xfrm>
          <a:prstGeom prst="rect">
            <a:avLst/>
          </a:prstGeom>
          <a:noFill/>
          <a:ln>
            <a:noFill/>
          </a:ln>
        </p:spPr>
      </p:pic>
      <p:sp>
        <p:nvSpPr>
          <p:cNvPr id="418" name="Shape 418"/>
          <p:cNvSpPr txBox="1"/>
          <p:nvPr/>
        </p:nvSpPr>
        <p:spPr>
          <a:xfrm>
            <a:off x="3797850" y="853825"/>
            <a:ext cx="2643600" cy="459000"/>
          </a:xfrm>
          <a:prstGeom prst="rect">
            <a:avLst/>
          </a:prstGeom>
          <a:noFill/>
          <a:ln>
            <a:noFill/>
          </a:ln>
        </p:spPr>
        <p:txBody>
          <a:bodyPr lIns="91425" tIns="91425" rIns="91425" bIns="91425" anchor="t" anchorCtr="0">
            <a:noAutofit/>
          </a:bodyPr>
          <a:lstStyle/>
          <a:p>
            <a:pPr lvl="0">
              <a:spcBef>
                <a:spcPts val="0"/>
              </a:spcBef>
              <a:buNone/>
            </a:pPr>
            <a:r>
              <a:rPr lang="en-US" sz="2600"/>
              <a:t>Libraries:</a:t>
            </a:r>
          </a:p>
        </p:txBody>
      </p:sp>
      <p:grpSp>
        <p:nvGrpSpPr>
          <p:cNvPr id="419" name="Shape 419"/>
          <p:cNvGrpSpPr/>
          <p:nvPr/>
        </p:nvGrpSpPr>
        <p:grpSpPr>
          <a:xfrm>
            <a:off x="2502704" y="1536900"/>
            <a:ext cx="6641301" cy="2069700"/>
            <a:chOff x="2284775" y="1564225"/>
            <a:chExt cx="6458525" cy="2069700"/>
          </a:xfrm>
        </p:grpSpPr>
        <p:sp>
          <p:nvSpPr>
            <p:cNvPr id="420" name="Shape 420"/>
            <p:cNvSpPr txBox="1"/>
            <p:nvPr/>
          </p:nvSpPr>
          <p:spPr>
            <a:xfrm>
              <a:off x="2284775" y="1564225"/>
              <a:ext cx="5177700" cy="2069700"/>
            </a:xfrm>
            <a:prstGeom prst="rect">
              <a:avLst/>
            </a:prstGeom>
            <a:noFill/>
            <a:ln>
              <a:noFill/>
            </a:ln>
          </p:spPr>
          <p:txBody>
            <a:bodyPr lIns="91425" tIns="91425" rIns="91425" bIns="91425" anchor="t" anchorCtr="0">
              <a:noAutofit/>
            </a:bodyPr>
            <a:lstStyle/>
            <a:p>
              <a:pPr marL="457200" lvl="0" indent="-355600" rtl="0">
                <a:spcBef>
                  <a:spcPts val="0"/>
                </a:spcBef>
                <a:buSzPct val="100000"/>
                <a:buChar char="●"/>
              </a:pPr>
              <a:r>
                <a:rPr lang="en-US" sz="2000"/>
                <a:t>Javascript</a:t>
              </a:r>
            </a:p>
            <a:p>
              <a:pPr marL="457200" lvl="0" indent="-355600" rtl="0">
                <a:spcBef>
                  <a:spcPts val="0"/>
                </a:spcBef>
                <a:buSzPct val="100000"/>
                <a:buChar char="●"/>
              </a:pPr>
              <a:r>
                <a:rPr lang="en-US" sz="2000"/>
                <a:t>Ruby</a:t>
              </a:r>
            </a:p>
            <a:p>
              <a:pPr marL="457200" lvl="0" indent="-355600" rtl="0">
                <a:spcBef>
                  <a:spcPts val="0"/>
                </a:spcBef>
                <a:buSzPct val="100000"/>
                <a:buChar char="●"/>
              </a:pPr>
              <a:r>
                <a:rPr lang="en-US" sz="2000"/>
                <a:t>PHP</a:t>
              </a:r>
            </a:p>
            <a:p>
              <a:pPr marL="457200" lvl="0" indent="-355600" rtl="0">
                <a:spcBef>
                  <a:spcPts val="0"/>
                </a:spcBef>
                <a:buSzPct val="100000"/>
                <a:buChar char="●"/>
              </a:pPr>
              <a:r>
                <a:rPr lang="en-US" sz="2000"/>
                <a:t>Python</a:t>
              </a:r>
            </a:p>
            <a:p>
              <a:pPr marL="457200" lvl="0" indent="-355600" rtl="0">
                <a:spcBef>
                  <a:spcPts val="0"/>
                </a:spcBef>
                <a:buSzPct val="100000"/>
                <a:buChar char="●"/>
              </a:pPr>
              <a:r>
                <a:rPr lang="en-US" sz="2000"/>
                <a:t>Java</a:t>
              </a:r>
            </a:p>
            <a:p>
              <a:pPr marL="457200" lvl="0" indent="-355600" rtl="0">
                <a:spcBef>
                  <a:spcPts val="0"/>
                </a:spcBef>
                <a:buSzPct val="100000"/>
                <a:buChar char="●"/>
              </a:pPr>
              <a:r>
                <a:rPr lang="en-US" sz="2000"/>
                <a:t>C/C++</a:t>
              </a:r>
            </a:p>
            <a:p>
              <a:pPr marL="457200" lvl="0" indent="-355600" rtl="0">
                <a:spcBef>
                  <a:spcPts val="0"/>
                </a:spcBef>
                <a:buSzPct val="100000"/>
                <a:buChar char="●"/>
              </a:pPr>
              <a:r>
                <a:rPr lang="en-US" sz="2000"/>
                <a:t>Go</a:t>
              </a:r>
            </a:p>
            <a:p>
              <a:pPr marL="457200" lvl="0" indent="-355600" rtl="0">
                <a:spcBef>
                  <a:spcPts val="0"/>
                </a:spcBef>
                <a:buSzPct val="100000"/>
                <a:buChar char="●"/>
              </a:pPr>
              <a:r>
                <a:rPr lang="en-US" sz="2000"/>
                <a:t>Scala</a:t>
              </a:r>
            </a:p>
            <a:p>
              <a:pPr marL="457200" lvl="0" indent="-355600" rtl="0">
                <a:spcBef>
                  <a:spcPts val="0"/>
                </a:spcBef>
                <a:buSzPct val="100000"/>
                <a:buChar char="●"/>
              </a:pPr>
              <a:r>
                <a:rPr lang="en-US" sz="2000"/>
                <a:t>.NET</a:t>
              </a:r>
            </a:p>
          </p:txBody>
        </p:sp>
        <p:sp>
          <p:nvSpPr>
            <p:cNvPr id="421" name="Shape 421"/>
            <p:cNvSpPr txBox="1"/>
            <p:nvPr/>
          </p:nvSpPr>
          <p:spPr>
            <a:xfrm>
              <a:off x="4808800" y="1564225"/>
              <a:ext cx="3934500" cy="2069700"/>
            </a:xfrm>
            <a:prstGeom prst="rect">
              <a:avLst/>
            </a:prstGeom>
            <a:noFill/>
            <a:ln>
              <a:noFill/>
            </a:ln>
          </p:spPr>
          <p:txBody>
            <a:bodyPr lIns="91425" tIns="91425" rIns="91425" bIns="91425" anchor="t" anchorCtr="0">
              <a:noAutofit/>
            </a:bodyPr>
            <a:lstStyle/>
            <a:p>
              <a:pPr marL="457200" lvl="0" indent="-355600" rtl="0">
                <a:spcBef>
                  <a:spcPts val="0"/>
                </a:spcBef>
                <a:buSzPct val="100000"/>
                <a:buChar char="●"/>
              </a:pPr>
              <a:r>
                <a:rPr lang="en-US" sz="2000"/>
                <a:t>Elixir</a:t>
              </a:r>
            </a:p>
            <a:p>
              <a:pPr marL="457200" lvl="0" indent="-355600" rtl="0">
                <a:spcBef>
                  <a:spcPts val="0"/>
                </a:spcBef>
                <a:buSzPct val="100000"/>
                <a:buChar char="●"/>
              </a:pPr>
              <a:r>
                <a:rPr lang="en-US" sz="2000"/>
                <a:t>Haskell</a:t>
              </a:r>
            </a:p>
            <a:p>
              <a:pPr marL="457200" lvl="0" indent="-355600" rtl="0">
                <a:spcBef>
                  <a:spcPts val="0"/>
                </a:spcBef>
                <a:buSzPct val="100000"/>
                <a:buChar char="●"/>
              </a:pPr>
              <a:r>
                <a:rPr lang="en-US" sz="2000"/>
                <a:t>SQL</a:t>
              </a:r>
            </a:p>
            <a:p>
              <a:pPr marL="457200" lvl="0" indent="-355600" rtl="0">
                <a:spcBef>
                  <a:spcPts val="0"/>
                </a:spcBef>
                <a:buSzPct val="100000"/>
                <a:buChar char="●"/>
              </a:pPr>
              <a:r>
                <a:rPr lang="en-US" sz="2000"/>
                <a:t>Lua</a:t>
              </a:r>
            </a:p>
            <a:p>
              <a:pPr marL="457200" lvl="0" indent="-355600" rtl="0">
                <a:spcBef>
                  <a:spcPts val="0"/>
                </a:spcBef>
                <a:buSzPct val="100000"/>
                <a:buChar char="●"/>
              </a:pPr>
              <a:r>
                <a:rPr lang="en-US" sz="2000"/>
                <a:t>Elm</a:t>
              </a:r>
            </a:p>
            <a:p>
              <a:pPr marL="457200" lvl="0" indent="-355600" rtl="0">
                <a:spcBef>
                  <a:spcPts val="0"/>
                </a:spcBef>
                <a:buSzPct val="100000"/>
                <a:buChar char="●"/>
              </a:pPr>
              <a:r>
                <a:rPr lang="en-US" sz="2000"/>
                <a:t>Clojure</a:t>
              </a:r>
            </a:p>
            <a:p>
              <a:pPr marL="457200" lvl="0" indent="-355600" rtl="0">
                <a:spcBef>
                  <a:spcPts val="0"/>
                </a:spcBef>
                <a:buSzPct val="100000"/>
                <a:buChar char="●"/>
              </a:pPr>
              <a:r>
                <a:rPr lang="en-US" sz="2000"/>
                <a:t>Swift</a:t>
              </a:r>
            </a:p>
            <a:p>
              <a:pPr marL="457200" lvl="0" indent="-355600" rtl="0">
                <a:spcBef>
                  <a:spcPts val="0"/>
                </a:spcBef>
                <a:buSzPct val="100000"/>
                <a:buChar char="●"/>
              </a:pPr>
              <a:r>
                <a:rPr lang="en-US" sz="2000"/>
                <a:t>OCaml</a:t>
              </a:r>
            </a:p>
            <a:p>
              <a:pPr marL="457200" lvl="0" indent="-355600" rtl="0">
                <a:spcBef>
                  <a:spcPts val="0"/>
                </a:spcBef>
                <a:buSzPct val="100000"/>
                <a:buChar char="●"/>
              </a:pPr>
              <a:r>
                <a:rPr lang="en-US" sz="2000"/>
                <a:t>Rust</a:t>
              </a:r>
            </a:p>
            <a:p>
              <a:pPr lvl="0">
                <a:spcBef>
                  <a:spcPts val="0"/>
                </a:spcBef>
                <a:buNone/>
              </a:pPr>
              <a:endParaRPr sz="2000"/>
            </a:p>
          </p:txBody>
        </p:sp>
      </p:grpSp>
      <p:sp>
        <p:nvSpPr>
          <p:cNvPr id="422" name="Shape 422"/>
          <p:cNvSpPr/>
          <p:nvPr/>
        </p:nvSpPr>
        <p:spPr>
          <a:xfrm>
            <a:off x="15220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3" name="Shape 423"/>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4" name="Shape 424"/>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animEffect transition="in" filter="fade">
                                      <p:cBhvr>
                                        <p:cTn id="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Shape 429"/>
          <p:cNvPicPr preferRelativeResize="0"/>
          <p:nvPr/>
        </p:nvPicPr>
        <p:blipFill rotWithShape="1">
          <a:blip r:embed="rId3">
            <a:alphaModFix/>
          </a:blip>
          <a:srcRect/>
          <a:stretch/>
        </p:blipFill>
        <p:spPr>
          <a:xfrm>
            <a:off x="115682" y="47967"/>
            <a:ext cx="1200600" cy="615300"/>
          </a:xfrm>
          <a:prstGeom prst="rect">
            <a:avLst/>
          </a:prstGeom>
          <a:noFill/>
          <a:ln>
            <a:noFill/>
          </a:ln>
        </p:spPr>
      </p:pic>
      <p:pic>
        <p:nvPicPr>
          <p:cNvPr id="430" name="Shape 430"/>
          <p:cNvPicPr preferRelativeResize="0"/>
          <p:nvPr/>
        </p:nvPicPr>
        <p:blipFill>
          <a:blip r:embed="rId4">
            <a:alphaModFix/>
          </a:blip>
          <a:stretch>
            <a:fillRect/>
          </a:stretch>
        </p:blipFill>
        <p:spPr>
          <a:xfrm>
            <a:off x="2357437" y="1919287"/>
            <a:ext cx="4733925" cy="1609725"/>
          </a:xfrm>
          <a:prstGeom prst="rect">
            <a:avLst/>
          </a:prstGeom>
          <a:noFill/>
          <a:ln>
            <a:noFill/>
          </a:ln>
        </p:spPr>
      </p:pic>
      <p:pic>
        <p:nvPicPr>
          <p:cNvPr id="431" name="Shape 431"/>
          <p:cNvPicPr preferRelativeResize="0"/>
          <p:nvPr/>
        </p:nvPicPr>
        <p:blipFill>
          <a:blip r:embed="rId5">
            <a:alphaModFix/>
          </a:blip>
          <a:stretch>
            <a:fillRect/>
          </a:stretch>
        </p:blipFill>
        <p:spPr>
          <a:xfrm>
            <a:off x="152400" y="979617"/>
            <a:ext cx="8839198" cy="3464729"/>
          </a:xfrm>
          <a:prstGeom prst="rect">
            <a:avLst/>
          </a:prstGeom>
          <a:noFill/>
          <a:ln>
            <a:noFill/>
          </a:ln>
        </p:spPr>
      </p:pic>
      <p:sp>
        <p:nvSpPr>
          <p:cNvPr id="432" name="Shape 432"/>
          <p:cNvSpPr/>
          <p:nvPr/>
        </p:nvSpPr>
        <p:spPr>
          <a:xfrm>
            <a:off x="1522025" y="183400"/>
            <a:ext cx="275100" cy="3930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3" name="Shape 433"/>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4" name="Shape 434"/>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10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Shape 439" descr="this-big-red-button-attaches-to-your-computer-to-release-stress-at-work-7520.jpg"/>
          <p:cNvPicPr preferRelativeResize="0"/>
          <p:nvPr/>
        </p:nvPicPr>
        <p:blipFill>
          <a:blip r:embed="rId3">
            <a:alphaModFix/>
          </a:blip>
          <a:stretch>
            <a:fillRect/>
          </a:stretch>
        </p:blipFill>
        <p:spPr>
          <a:xfrm>
            <a:off x="1919200" y="152400"/>
            <a:ext cx="5305591" cy="483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p:nvPr/>
        </p:nvSpPr>
        <p:spPr>
          <a:xfrm>
            <a:off x="-5995" y="0"/>
            <a:ext cx="9156000" cy="5143500"/>
          </a:xfrm>
          <a:prstGeom prst="rect">
            <a:avLst/>
          </a:prstGeom>
          <a:blipFill rotWithShape="1">
            <a:blip r:embed="rId3">
              <a:alphaModFix/>
            </a:blip>
            <a:stretch>
              <a:fillRect/>
            </a:stretch>
          </a:blipFill>
          <a:ln>
            <a:noFill/>
          </a:ln>
        </p:spPr>
        <p:txBody>
          <a:bodyPr lIns="91425" tIns="45700" rIns="91425" bIns="45700" anchor="ctr" anchorCtr="0">
            <a:noAutofit/>
          </a:bodyPr>
          <a:lstStyle/>
          <a:p>
            <a:pPr marL="0" marR="0" lvl="0" indent="0" algn="ctr" rtl="0">
              <a:spcBef>
                <a:spcPts val="0"/>
              </a:spcBef>
              <a:buNone/>
            </a:pPr>
            <a:endParaRPr sz="1400">
              <a:solidFill>
                <a:schemeClr val="lt1"/>
              </a:solidFill>
              <a:latin typeface="Trebuchet MS"/>
              <a:ea typeface="Trebuchet MS"/>
              <a:cs typeface="Trebuchet MS"/>
              <a:sym typeface="Trebuchet MS"/>
            </a:endParaRPr>
          </a:p>
        </p:txBody>
      </p:sp>
      <p:sp>
        <p:nvSpPr>
          <p:cNvPr id="446" name="Shape 446"/>
          <p:cNvSpPr txBox="1"/>
          <p:nvPr/>
        </p:nvSpPr>
        <p:spPr>
          <a:xfrm>
            <a:off x="623887" y="0"/>
            <a:ext cx="7886700" cy="9798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spcAft>
                <a:spcPts val="0"/>
              </a:spcAft>
              <a:buClr>
                <a:schemeClr val="lt1"/>
              </a:buClr>
              <a:buSzPct val="25000"/>
              <a:buFont typeface="Arial Black"/>
              <a:buNone/>
            </a:pPr>
            <a:r>
              <a:rPr lang="en-US" sz="2400">
                <a:solidFill>
                  <a:schemeClr val="lt1"/>
                </a:solidFill>
                <a:latin typeface="Arial Black"/>
                <a:ea typeface="Arial Black"/>
                <a:cs typeface="Arial Black"/>
                <a:sym typeface="Arial Black"/>
              </a:rPr>
              <a:t>Useful links:</a:t>
            </a:r>
          </a:p>
        </p:txBody>
      </p:sp>
      <p:sp>
        <p:nvSpPr>
          <p:cNvPr id="447" name="Shape 447"/>
          <p:cNvSpPr txBox="1"/>
          <p:nvPr/>
        </p:nvSpPr>
        <p:spPr>
          <a:xfrm>
            <a:off x="623899" y="1376600"/>
            <a:ext cx="5411700" cy="369300"/>
          </a:xfrm>
          <a:prstGeom prst="rect">
            <a:avLst/>
          </a:prstGeom>
          <a:noFill/>
          <a:ln>
            <a:noFill/>
          </a:ln>
        </p:spPr>
        <p:txBody>
          <a:bodyPr lIns="91425" tIns="45700" rIns="91425" bIns="45700" anchor="t" anchorCtr="0">
            <a:noAutofit/>
          </a:bodyPr>
          <a:lstStyle/>
          <a:p>
            <a:pPr lvl="0" rtl="0">
              <a:spcBef>
                <a:spcPts val="0"/>
              </a:spcBef>
              <a:buSzPct val="25000"/>
              <a:buNone/>
            </a:pPr>
            <a:r>
              <a:rPr lang="en-US" sz="1800">
                <a:solidFill>
                  <a:schemeClr val="lt1"/>
                </a:solidFill>
                <a:latin typeface="Arial Black"/>
                <a:ea typeface="Arial Black"/>
                <a:cs typeface="Arial Black"/>
                <a:sym typeface="Arial Black"/>
              </a:rPr>
              <a:t>https://github.com/facebook/relay</a:t>
            </a:r>
          </a:p>
          <a:p>
            <a:pPr marL="0" marR="0" lvl="0" indent="0" algn="l" rtl="0">
              <a:spcBef>
                <a:spcPts val="0"/>
              </a:spcBef>
              <a:buNone/>
            </a:pPr>
            <a:endParaRPr/>
          </a:p>
        </p:txBody>
      </p:sp>
      <p:sp>
        <p:nvSpPr>
          <p:cNvPr id="448" name="Shape 448"/>
          <p:cNvSpPr txBox="1"/>
          <p:nvPr/>
        </p:nvSpPr>
        <p:spPr>
          <a:xfrm>
            <a:off x="623899" y="1745900"/>
            <a:ext cx="6303900" cy="369300"/>
          </a:xfrm>
          <a:prstGeom prst="rect">
            <a:avLst/>
          </a:prstGeom>
          <a:noFill/>
          <a:ln>
            <a:noFill/>
          </a:ln>
        </p:spPr>
        <p:txBody>
          <a:bodyPr lIns="91425" tIns="45700" rIns="91425" bIns="45700" anchor="t" anchorCtr="0">
            <a:noAutofit/>
          </a:bodyPr>
          <a:lstStyle/>
          <a:p>
            <a:pPr lvl="0" rtl="0">
              <a:spcBef>
                <a:spcPts val="0"/>
              </a:spcBef>
              <a:buSzPct val="25000"/>
              <a:buNone/>
            </a:pPr>
            <a:r>
              <a:rPr lang="en-US" sz="1800">
                <a:solidFill>
                  <a:schemeClr val="lt1"/>
                </a:solidFill>
                <a:latin typeface="Arial Black"/>
                <a:ea typeface="Arial Black"/>
                <a:cs typeface="Arial Black"/>
                <a:sym typeface="Arial Black"/>
              </a:rPr>
              <a:t>http://www.apollodata.com/</a:t>
            </a:r>
          </a:p>
        </p:txBody>
      </p:sp>
      <p:sp>
        <p:nvSpPr>
          <p:cNvPr id="449" name="Shape 449"/>
          <p:cNvSpPr txBox="1"/>
          <p:nvPr/>
        </p:nvSpPr>
        <p:spPr>
          <a:xfrm>
            <a:off x="623900" y="2115200"/>
            <a:ext cx="66681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lt1"/>
                </a:solidFill>
                <a:latin typeface="Arial Black"/>
                <a:ea typeface="Arial Black"/>
                <a:cs typeface="Arial Black"/>
                <a:sym typeface="Arial Black"/>
              </a:rPr>
              <a:t>https://github.com/chentsulin/awesome-graphql</a:t>
            </a:r>
          </a:p>
        </p:txBody>
      </p:sp>
      <p:sp>
        <p:nvSpPr>
          <p:cNvPr id="450" name="Shape 450"/>
          <p:cNvSpPr txBox="1"/>
          <p:nvPr/>
        </p:nvSpPr>
        <p:spPr>
          <a:xfrm>
            <a:off x="623899" y="2484500"/>
            <a:ext cx="63948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lt1"/>
                </a:solidFill>
                <a:latin typeface="Arial Black"/>
                <a:ea typeface="Arial Black"/>
                <a:cs typeface="Arial Black"/>
                <a:sym typeface="Arial Black"/>
              </a:rPr>
              <a:t>https://habrahabr.ru/post/326986/</a:t>
            </a:r>
          </a:p>
        </p:txBody>
      </p:sp>
      <p:sp>
        <p:nvSpPr>
          <p:cNvPr id="451" name="Shape 451"/>
          <p:cNvSpPr txBox="1"/>
          <p:nvPr/>
        </p:nvSpPr>
        <p:spPr>
          <a:xfrm>
            <a:off x="623899" y="2865500"/>
            <a:ext cx="63948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lt1"/>
                </a:solidFill>
                <a:latin typeface="Arial Black"/>
                <a:ea typeface="Arial Black"/>
                <a:cs typeface="Arial Black"/>
                <a:sym typeface="Arial Black"/>
              </a:rPr>
              <a:t>https://code-cartoons.com/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p:nvPr/>
        </p:nvSpPr>
        <p:spPr>
          <a:xfrm>
            <a:off x="-12095" y="0"/>
            <a:ext cx="9156000" cy="5143500"/>
          </a:xfrm>
          <a:prstGeom prst="rect">
            <a:avLst/>
          </a:prstGeom>
          <a:blipFill rotWithShape="1">
            <a:blip r:embed="rId3">
              <a:alphaModFix/>
            </a:blip>
            <a:stretch>
              <a:fillRect/>
            </a:stretch>
          </a:blipFill>
          <a:ln>
            <a:noFill/>
          </a:ln>
        </p:spPr>
        <p:txBody>
          <a:bodyPr lIns="91425" tIns="45700" rIns="91425" bIns="45700" anchor="ctr" anchorCtr="0">
            <a:noAutofit/>
          </a:bodyPr>
          <a:lstStyle/>
          <a:p>
            <a:pPr marL="0" marR="0" lvl="0" indent="0" algn="ctr" rtl="0">
              <a:spcBef>
                <a:spcPts val="0"/>
              </a:spcBef>
              <a:buNone/>
            </a:pPr>
            <a:endParaRPr sz="1400">
              <a:solidFill>
                <a:schemeClr val="lt1"/>
              </a:solidFill>
              <a:latin typeface="Trebuchet MS"/>
              <a:ea typeface="Trebuchet MS"/>
              <a:cs typeface="Trebuchet MS"/>
              <a:sym typeface="Trebuchet MS"/>
            </a:endParaRPr>
          </a:p>
        </p:txBody>
      </p:sp>
      <p:sp>
        <p:nvSpPr>
          <p:cNvPr id="458" name="Shape 458"/>
          <p:cNvSpPr txBox="1"/>
          <p:nvPr/>
        </p:nvSpPr>
        <p:spPr>
          <a:xfrm>
            <a:off x="623887" y="0"/>
            <a:ext cx="7886700" cy="979715"/>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spcAft>
                <a:spcPts val="0"/>
              </a:spcAft>
              <a:buClr>
                <a:schemeClr val="lt1"/>
              </a:buClr>
              <a:buSzPct val="25000"/>
              <a:buFont typeface="Arial Black"/>
              <a:buNone/>
            </a:pPr>
            <a:r>
              <a:rPr lang="en-US" sz="2000" i="0" u="none" strike="noStrike" cap="none">
                <a:solidFill>
                  <a:schemeClr val="lt1"/>
                </a:solidFill>
                <a:latin typeface="Arial Black"/>
                <a:ea typeface="Arial Black"/>
                <a:cs typeface="Arial Black"/>
                <a:sym typeface="Arial Black"/>
              </a:rPr>
              <a:t>CONTACT ME</a:t>
            </a:r>
          </a:p>
        </p:txBody>
      </p:sp>
      <p:grpSp>
        <p:nvGrpSpPr>
          <p:cNvPr id="459" name="Shape 459"/>
          <p:cNvGrpSpPr/>
          <p:nvPr/>
        </p:nvGrpSpPr>
        <p:grpSpPr>
          <a:xfrm>
            <a:off x="720417" y="1339912"/>
            <a:ext cx="4320721" cy="1086240"/>
            <a:chOff x="796657" y="1466906"/>
            <a:chExt cx="5066516" cy="1295629"/>
          </a:xfrm>
        </p:grpSpPr>
        <p:grpSp>
          <p:nvGrpSpPr>
            <p:cNvPr id="460" name="Shape 460"/>
            <p:cNvGrpSpPr/>
            <p:nvPr/>
          </p:nvGrpSpPr>
          <p:grpSpPr>
            <a:xfrm>
              <a:off x="796657" y="1466906"/>
              <a:ext cx="5066516" cy="564058"/>
              <a:chOff x="699350" y="1683058"/>
              <a:chExt cx="6755354" cy="752077"/>
            </a:xfrm>
          </p:grpSpPr>
          <p:pic>
            <p:nvPicPr>
              <p:cNvPr id="461" name="Shape 461" descr="http://iconmonstr.com/g/gd/makefg.php?i=s2/default/iconmonstr-email-9-icon.png&amp;r=255&amp;g=255&amp;b=255"/>
              <p:cNvPicPr preferRelativeResize="0"/>
              <p:nvPr/>
            </p:nvPicPr>
            <p:blipFill rotWithShape="1">
              <a:blip r:embed="rId4">
                <a:alphaModFix/>
              </a:blip>
              <a:srcRect/>
              <a:stretch/>
            </p:blipFill>
            <p:spPr>
              <a:xfrm>
                <a:off x="699350" y="1683058"/>
                <a:ext cx="752077" cy="752077"/>
              </a:xfrm>
              <a:prstGeom prst="rect">
                <a:avLst/>
              </a:prstGeom>
              <a:noFill/>
              <a:ln>
                <a:noFill/>
              </a:ln>
            </p:spPr>
          </p:pic>
          <p:sp>
            <p:nvSpPr>
              <p:cNvPr id="462" name="Shape 462"/>
              <p:cNvSpPr txBox="1"/>
              <p:nvPr/>
            </p:nvSpPr>
            <p:spPr>
              <a:xfrm>
                <a:off x="1640105" y="1828249"/>
                <a:ext cx="5814600" cy="587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lt1"/>
                    </a:solidFill>
                    <a:latin typeface="Arial Black"/>
                    <a:ea typeface="Arial Black"/>
                    <a:cs typeface="Arial Black"/>
                    <a:sym typeface="Arial Black"/>
                  </a:rPr>
                  <a:t>golikovdd@gmail.com</a:t>
                </a:r>
              </a:p>
            </p:txBody>
          </p:sp>
        </p:grpSp>
        <p:grpSp>
          <p:nvGrpSpPr>
            <p:cNvPr id="463" name="Shape 463"/>
            <p:cNvGrpSpPr/>
            <p:nvPr/>
          </p:nvGrpSpPr>
          <p:grpSpPr>
            <a:xfrm>
              <a:off x="796658" y="2194429"/>
              <a:ext cx="3151991" cy="568106"/>
              <a:chOff x="699350" y="2609541"/>
              <a:chExt cx="4202654" cy="757474"/>
            </a:xfrm>
          </p:grpSpPr>
          <p:pic>
            <p:nvPicPr>
              <p:cNvPr id="464" name="Shape 464" descr="http://iconmonstr.com/g/gd/makefg.php?i=s2/default/iconmonstr-skype-4-icon.png&amp;r=255&amp;g=255&amp;b=255"/>
              <p:cNvPicPr preferRelativeResize="0"/>
              <p:nvPr/>
            </p:nvPicPr>
            <p:blipFill rotWithShape="1">
              <a:blip r:embed="rId5">
                <a:alphaModFix/>
              </a:blip>
              <a:srcRect/>
              <a:stretch/>
            </p:blipFill>
            <p:spPr>
              <a:xfrm>
                <a:off x="699350" y="2609541"/>
                <a:ext cx="752077" cy="752077"/>
              </a:xfrm>
              <a:prstGeom prst="rect">
                <a:avLst/>
              </a:prstGeom>
              <a:noFill/>
              <a:ln>
                <a:noFill/>
              </a:ln>
            </p:spPr>
          </p:pic>
          <p:sp>
            <p:nvSpPr>
              <p:cNvPr id="465" name="Shape 465"/>
              <p:cNvSpPr txBox="1"/>
              <p:nvPr/>
            </p:nvSpPr>
            <p:spPr>
              <a:xfrm>
                <a:off x="1640105" y="2779615"/>
                <a:ext cx="3261900" cy="587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lt1"/>
                    </a:solidFill>
                    <a:latin typeface="Arial Black"/>
                    <a:ea typeface="Arial Black"/>
                    <a:cs typeface="Arial Black"/>
                    <a:sym typeface="Arial Black"/>
                  </a:rPr>
                  <a:t>dany_guyverx</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p:nvPr/>
        </p:nvSpPr>
        <p:spPr>
          <a:xfrm>
            <a:off x="-12095" y="0"/>
            <a:ext cx="9156000" cy="5143500"/>
          </a:xfrm>
          <a:prstGeom prst="rect">
            <a:avLst/>
          </a:prstGeom>
          <a:blipFill rotWithShape="1">
            <a:blip r:embed="rId3">
              <a:alphaModFix/>
            </a:blip>
            <a:stretch>
              <a:fillRect/>
            </a:stretch>
          </a:blipFill>
          <a:ln>
            <a:noFill/>
          </a:ln>
        </p:spPr>
        <p:txBody>
          <a:bodyPr lIns="91425" tIns="45700" rIns="91425" bIns="45700" anchor="ctr" anchorCtr="0">
            <a:noAutofit/>
          </a:bodyPr>
          <a:lstStyle/>
          <a:p>
            <a:pPr marL="0" marR="0" lvl="0" indent="0" algn="ctr" rtl="0">
              <a:spcBef>
                <a:spcPts val="0"/>
              </a:spcBef>
              <a:buNone/>
            </a:pPr>
            <a:endParaRPr sz="1400">
              <a:solidFill>
                <a:schemeClr val="lt1"/>
              </a:solidFill>
              <a:latin typeface="Trebuchet MS"/>
              <a:ea typeface="Trebuchet MS"/>
              <a:cs typeface="Trebuchet MS"/>
              <a:sym typeface="Trebuchet MS"/>
            </a:endParaRPr>
          </a:p>
        </p:txBody>
      </p:sp>
      <p:pic>
        <p:nvPicPr>
          <p:cNvPr id="472" name="Shape 472"/>
          <p:cNvPicPr preferRelativeResize="0"/>
          <p:nvPr/>
        </p:nvPicPr>
        <p:blipFill>
          <a:blip r:embed="rId4">
            <a:alphaModFix/>
          </a:blip>
          <a:stretch>
            <a:fillRect/>
          </a:stretch>
        </p:blipFill>
        <p:spPr>
          <a:xfrm>
            <a:off x="-6100" y="366875"/>
            <a:ext cx="9144000" cy="44097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p:nvPr/>
        </p:nvSpPr>
        <p:spPr>
          <a:xfrm>
            <a:off x="-12095" y="0"/>
            <a:ext cx="9156000" cy="5143500"/>
          </a:xfrm>
          <a:prstGeom prst="rect">
            <a:avLst/>
          </a:prstGeom>
          <a:blipFill rotWithShape="1">
            <a:blip r:embed="rId3">
              <a:alphaModFix/>
            </a:blip>
            <a:stretch>
              <a:fillRect/>
            </a:stretch>
          </a:blipFill>
          <a:ln>
            <a:noFill/>
          </a:ln>
        </p:spPr>
        <p:txBody>
          <a:bodyPr lIns="91425" tIns="45700" rIns="91425" bIns="45700" anchor="ctr" anchorCtr="0">
            <a:noAutofit/>
          </a:bodyPr>
          <a:lstStyle/>
          <a:p>
            <a:pPr marL="0" marR="0" lvl="0" indent="0" algn="ctr" rtl="0">
              <a:spcBef>
                <a:spcPts val="0"/>
              </a:spcBef>
              <a:buNone/>
            </a:pPr>
            <a:endParaRPr sz="1400">
              <a:solidFill>
                <a:schemeClr val="lt1"/>
              </a:solidFill>
              <a:latin typeface="Trebuchet MS"/>
              <a:ea typeface="Trebuchet MS"/>
              <a:cs typeface="Trebuchet MS"/>
              <a:sym typeface="Trebuchet MS"/>
            </a:endParaRPr>
          </a:p>
        </p:txBody>
      </p:sp>
      <p:pic>
        <p:nvPicPr>
          <p:cNvPr id="479" name="Shape 479"/>
          <p:cNvPicPr preferRelativeResize="0"/>
          <p:nvPr/>
        </p:nvPicPr>
        <p:blipFill>
          <a:blip r:embed="rId4">
            <a:alphaModFix/>
          </a:blip>
          <a:stretch>
            <a:fillRect/>
          </a:stretch>
        </p:blipFill>
        <p:spPr>
          <a:xfrm>
            <a:off x="570511" y="0"/>
            <a:ext cx="7990794"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body" idx="2"/>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274300" tIns="34275" rIns="68575" bIns="34275" anchor="ctr" anchorCtr="0">
            <a:noAutofit/>
          </a:bodyPr>
          <a:lstStyle/>
          <a:p>
            <a:pPr lvl="0" rtl="0">
              <a:spcBef>
                <a:spcPts val="0"/>
              </a:spcBef>
              <a:buClr>
                <a:schemeClr val="dk1"/>
              </a:buClr>
              <a:buSzPct val="25000"/>
              <a:buFont typeface="Arial"/>
              <a:buNone/>
            </a:pPr>
            <a:r>
              <a:rPr lang="en-US"/>
              <a:t>Single Page Application</a:t>
            </a:r>
          </a:p>
        </p:txBody>
      </p:sp>
      <p:grpSp>
        <p:nvGrpSpPr>
          <p:cNvPr id="138" name="Shape 138"/>
          <p:cNvGrpSpPr/>
          <p:nvPr/>
        </p:nvGrpSpPr>
        <p:grpSpPr>
          <a:xfrm>
            <a:off x="3294600" y="771850"/>
            <a:ext cx="2554800" cy="2554800"/>
            <a:chOff x="3294600" y="771850"/>
            <a:chExt cx="2554800" cy="2554800"/>
          </a:xfrm>
        </p:grpSpPr>
        <p:sp>
          <p:nvSpPr>
            <p:cNvPr id="139" name="Shape 139"/>
            <p:cNvSpPr/>
            <p:nvPr/>
          </p:nvSpPr>
          <p:spPr>
            <a:xfrm>
              <a:off x="3294600" y="771850"/>
              <a:ext cx="2554800" cy="2554800"/>
            </a:xfrm>
            <a:prstGeom prst="ellipse">
              <a:avLst/>
            </a:prstGeom>
            <a:solidFill>
              <a:schemeClr val="accen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4032300" y="1180787"/>
              <a:ext cx="1079400" cy="621600"/>
            </a:xfrm>
            <a:prstGeom prst="rect">
              <a:avLst/>
            </a:prstGeom>
            <a:noFill/>
            <a:ln>
              <a:noFill/>
            </a:ln>
          </p:spPr>
          <p:txBody>
            <a:bodyPr lIns="91425" tIns="91425" rIns="91425" bIns="91425" anchor="ctr" anchorCtr="0">
              <a:noAutofit/>
            </a:bodyPr>
            <a:lstStyle/>
            <a:p>
              <a:pPr lvl="0" algn="ctr">
                <a:spcBef>
                  <a:spcPts val="0"/>
                </a:spcBef>
                <a:buNone/>
              </a:pPr>
              <a:r>
                <a:rPr lang="en-US">
                  <a:solidFill>
                    <a:srgbClr val="FFFFFF"/>
                  </a:solidFill>
                </a:rPr>
                <a:t>Client Side</a:t>
              </a:r>
              <a:br>
                <a:rPr lang="en-US">
                  <a:solidFill>
                    <a:srgbClr val="FFFFFF"/>
                  </a:solidFill>
                </a:rPr>
              </a:br>
              <a:r>
                <a:rPr lang="en-US">
                  <a:solidFill>
                    <a:srgbClr val="FFFFFF"/>
                  </a:solidFill>
                </a:rPr>
                <a:t>Rendering</a:t>
              </a:r>
            </a:p>
          </p:txBody>
        </p:sp>
      </p:grpSp>
      <p:grpSp>
        <p:nvGrpSpPr>
          <p:cNvPr id="141" name="Shape 141"/>
          <p:cNvGrpSpPr/>
          <p:nvPr/>
        </p:nvGrpSpPr>
        <p:grpSpPr>
          <a:xfrm>
            <a:off x="3294600" y="2283600"/>
            <a:ext cx="2554800" cy="2554800"/>
            <a:chOff x="3294600" y="2283600"/>
            <a:chExt cx="2554800" cy="2554800"/>
          </a:xfrm>
        </p:grpSpPr>
        <p:sp>
          <p:nvSpPr>
            <p:cNvPr id="142" name="Shape 142"/>
            <p:cNvSpPr/>
            <p:nvPr/>
          </p:nvSpPr>
          <p:spPr>
            <a:xfrm>
              <a:off x="3294600" y="2283600"/>
              <a:ext cx="2554800" cy="2554800"/>
            </a:xfrm>
            <a:prstGeom prst="ellipse">
              <a:avLst/>
            </a:prstGeom>
            <a:solidFill>
              <a:srgbClr val="93C47D">
                <a:alpha val="6615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p:nvPr/>
          </p:nvSpPr>
          <p:spPr>
            <a:xfrm>
              <a:off x="4032300" y="3812737"/>
              <a:ext cx="1079400" cy="621600"/>
            </a:xfrm>
            <a:prstGeom prst="rect">
              <a:avLst/>
            </a:prstGeom>
            <a:noFill/>
            <a:ln>
              <a:noFill/>
            </a:ln>
          </p:spPr>
          <p:txBody>
            <a:bodyPr lIns="91425" tIns="91425" rIns="91425" bIns="91425" anchor="ctr" anchorCtr="0">
              <a:noAutofit/>
            </a:bodyPr>
            <a:lstStyle/>
            <a:p>
              <a:pPr lvl="0" algn="ctr" rtl="0">
                <a:spcBef>
                  <a:spcPts val="0"/>
                </a:spcBef>
                <a:buNone/>
              </a:pPr>
              <a:r>
                <a:rPr lang="en-US">
                  <a:solidFill>
                    <a:srgbClr val="FFFFFF"/>
                  </a:solidFill>
                </a:rPr>
                <a:t>Client Side</a:t>
              </a:r>
              <a:br>
                <a:rPr lang="en-US">
                  <a:solidFill>
                    <a:srgbClr val="FFFFFF"/>
                  </a:solidFill>
                </a:rPr>
              </a:br>
              <a:r>
                <a:rPr lang="en-US">
                  <a:solidFill>
                    <a:srgbClr val="FFFFFF"/>
                  </a:solidFill>
                </a:rPr>
                <a:t>Routing</a:t>
              </a:r>
            </a:p>
          </p:txBody>
        </p:sp>
      </p:grpSp>
      <p:sp>
        <p:nvSpPr>
          <p:cNvPr id="144" name="Shape 144"/>
          <p:cNvSpPr txBox="1"/>
          <p:nvPr/>
        </p:nvSpPr>
        <p:spPr>
          <a:xfrm>
            <a:off x="4098300" y="2513700"/>
            <a:ext cx="1052100" cy="459000"/>
          </a:xfrm>
          <a:prstGeom prst="rect">
            <a:avLst/>
          </a:prstGeom>
          <a:noFill/>
          <a:ln>
            <a:noFill/>
          </a:ln>
        </p:spPr>
        <p:txBody>
          <a:bodyPr lIns="91425" tIns="91425" rIns="91425" bIns="91425" anchor="t" anchorCtr="0">
            <a:noAutofit/>
          </a:bodyPr>
          <a:lstStyle/>
          <a:p>
            <a:pPr lvl="0">
              <a:spcBef>
                <a:spcPts val="0"/>
              </a:spcBef>
              <a:buNone/>
            </a:pPr>
            <a:r>
              <a:rPr lang="en-US" sz="3000" b="1">
                <a:solidFill>
                  <a:srgbClr val="FFFFFF"/>
                </a:solidFill>
              </a:rPr>
              <a:t>SPA</a:t>
            </a:r>
          </a:p>
        </p:txBody>
      </p:sp>
      <p:sp>
        <p:nvSpPr>
          <p:cNvPr id="145" name="Shape 145"/>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p:nvPr/>
        </p:nvSpPr>
        <p:spPr>
          <a:xfrm>
            <a:off x="-12095" y="0"/>
            <a:ext cx="9156000" cy="5143500"/>
          </a:xfrm>
          <a:prstGeom prst="rect">
            <a:avLst/>
          </a:prstGeom>
          <a:blipFill rotWithShape="1">
            <a:blip r:embed="rId3">
              <a:alphaModFix/>
            </a:blip>
            <a:stretch>
              <a:fillRect/>
            </a:stretch>
          </a:blipFill>
          <a:ln>
            <a:noFill/>
          </a:ln>
        </p:spPr>
        <p:txBody>
          <a:bodyPr lIns="91425" tIns="45700" rIns="91425" bIns="45700" anchor="ctr" anchorCtr="0">
            <a:noAutofit/>
          </a:bodyPr>
          <a:lstStyle/>
          <a:p>
            <a:pPr marL="0" marR="0" lvl="0" indent="0" algn="ctr" rtl="0">
              <a:spcBef>
                <a:spcPts val="0"/>
              </a:spcBef>
              <a:buNone/>
            </a:pPr>
            <a:endParaRPr sz="1400">
              <a:solidFill>
                <a:schemeClr val="lt1"/>
              </a:solidFill>
              <a:latin typeface="Trebuchet MS"/>
              <a:ea typeface="Trebuchet MS"/>
              <a:cs typeface="Trebuchet MS"/>
              <a:sym typeface="Trebuchet MS"/>
            </a:endParaRPr>
          </a:p>
        </p:txBody>
      </p:sp>
      <p:pic>
        <p:nvPicPr>
          <p:cNvPr id="486" name="Shape 486"/>
          <p:cNvPicPr preferRelativeResize="0"/>
          <p:nvPr/>
        </p:nvPicPr>
        <p:blipFill>
          <a:blip r:embed="rId4">
            <a:alphaModFix/>
          </a:blip>
          <a:stretch>
            <a:fillRect/>
          </a:stretch>
        </p:blipFill>
        <p:spPr>
          <a:xfrm>
            <a:off x="1058062" y="0"/>
            <a:ext cx="7027872"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p:nvPr/>
        </p:nvSpPr>
        <p:spPr>
          <a:xfrm>
            <a:off x="-12095" y="0"/>
            <a:ext cx="9156000" cy="5143500"/>
          </a:xfrm>
          <a:prstGeom prst="rect">
            <a:avLst/>
          </a:prstGeom>
          <a:blipFill rotWithShape="1">
            <a:blip r:embed="rId3">
              <a:alphaModFix/>
            </a:blip>
            <a:stretch>
              <a:fillRect/>
            </a:stretch>
          </a:blipFill>
          <a:ln>
            <a:noFill/>
          </a:ln>
        </p:spPr>
        <p:txBody>
          <a:bodyPr lIns="91425" tIns="45700" rIns="91425" bIns="45700" anchor="ctr" anchorCtr="0">
            <a:noAutofit/>
          </a:bodyPr>
          <a:lstStyle/>
          <a:p>
            <a:pPr marL="0" marR="0" lvl="0" indent="0" algn="ctr" rtl="0">
              <a:spcBef>
                <a:spcPts val="0"/>
              </a:spcBef>
              <a:buNone/>
            </a:pPr>
            <a:endParaRPr sz="1400">
              <a:solidFill>
                <a:schemeClr val="lt1"/>
              </a:solidFill>
              <a:latin typeface="Trebuchet MS"/>
              <a:ea typeface="Trebuchet MS"/>
              <a:cs typeface="Trebuchet MS"/>
              <a:sym typeface="Trebuchet MS"/>
            </a:endParaRPr>
          </a:p>
        </p:txBody>
      </p:sp>
      <p:pic>
        <p:nvPicPr>
          <p:cNvPr id="493" name="Shape 493"/>
          <p:cNvPicPr preferRelativeResize="0"/>
          <p:nvPr/>
        </p:nvPicPr>
        <p:blipFill>
          <a:blip r:embed="rId4">
            <a:alphaModFix/>
          </a:blip>
          <a:stretch>
            <a:fillRect/>
          </a:stretch>
        </p:blipFill>
        <p:spPr>
          <a:xfrm>
            <a:off x="664536" y="0"/>
            <a:ext cx="7802730"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body" idx="2"/>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274300" tIns="34275" rIns="68575" bIns="34275" anchor="ctr" anchorCtr="0">
            <a:noAutofit/>
          </a:bodyPr>
          <a:lstStyle/>
          <a:p>
            <a:pPr marL="0" marR="0" lvl="0" indent="0" algn="l" rtl="0">
              <a:spcBef>
                <a:spcPts val="0"/>
              </a:spcBef>
              <a:buClr>
                <a:schemeClr val="dk1"/>
              </a:buClr>
              <a:buSzPct val="25000"/>
              <a:buFont typeface="Arial"/>
              <a:buNone/>
            </a:pPr>
            <a:r>
              <a:rPr lang="en-US" sz="2000" b="0" i="0" u="none" strike="noStrike" cap="none">
                <a:solidFill>
                  <a:schemeClr val="dk1"/>
                </a:solidFill>
                <a:latin typeface="Arial Black"/>
                <a:ea typeface="Arial Black"/>
                <a:cs typeface="Arial Black"/>
                <a:sym typeface="Arial Black"/>
              </a:rPr>
              <a:t>REST API</a:t>
            </a:r>
          </a:p>
        </p:txBody>
      </p:sp>
      <p:sp>
        <p:nvSpPr>
          <p:cNvPr id="152" name="Shape 152"/>
          <p:cNvSpPr txBox="1"/>
          <p:nvPr/>
        </p:nvSpPr>
        <p:spPr>
          <a:xfrm>
            <a:off x="900150" y="1958550"/>
            <a:ext cx="7343700" cy="464400"/>
          </a:xfrm>
          <a:prstGeom prst="rect">
            <a:avLst/>
          </a:prstGeom>
          <a:noFill/>
          <a:ln>
            <a:noFill/>
          </a:ln>
        </p:spPr>
        <p:txBody>
          <a:bodyPr lIns="91425" tIns="91425" rIns="91425" bIns="91425" anchor="t" anchorCtr="0">
            <a:noAutofit/>
          </a:bodyPr>
          <a:lstStyle/>
          <a:p>
            <a:pPr lvl="0" algn="ctr" rtl="0">
              <a:spcBef>
                <a:spcPts val="0"/>
              </a:spcBef>
              <a:buNone/>
            </a:pPr>
            <a:r>
              <a:rPr lang="en-US" sz="1800"/>
              <a:t>HTTP методы: GET, POST, PUT, DELETE</a:t>
            </a:r>
          </a:p>
        </p:txBody>
      </p:sp>
      <p:sp>
        <p:nvSpPr>
          <p:cNvPr id="153" name="Shape 153"/>
          <p:cNvSpPr txBox="1"/>
          <p:nvPr/>
        </p:nvSpPr>
        <p:spPr>
          <a:xfrm>
            <a:off x="900150" y="2491950"/>
            <a:ext cx="7343700" cy="464400"/>
          </a:xfrm>
          <a:prstGeom prst="rect">
            <a:avLst/>
          </a:prstGeom>
          <a:noFill/>
          <a:ln>
            <a:noFill/>
          </a:ln>
        </p:spPr>
        <p:txBody>
          <a:bodyPr lIns="91425" tIns="91425" rIns="91425" bIns="91425" anchor="t" anchorCtr="0">
            <a:noAutofit/>
          </a:bodyPr>
          <a:lstStyle/>
          <a:p>
            <a:pPr lvl="0" algn="ctr" rtl="0">
              <a:spcBef>
                <a:spcPts val="0"/>
              </a:spcBef>
              <a:buNone/>
            </a:pPr>
            <a:r>
              <a:rPr lang="en-US" sz="1800"/>
              <a:t>HTTP коды, такие как 200, 201, 404, 403 т.д.</a:t>
            </a:r>
          </a:p>
        </p:txBody>
      </p:sp>
      <p:sp>
        <p:nvSpPr>
          <p:cNvPr id="154" name="Shape 154"/>
          <p:cNvSpPr txBox="1"/>
          <p:nvPr/>
        </p:nvSpPr>
        <p:spPr>
          <a:xfrm>
            <a:off x="900150" y="3025350"/>
            <a:ext cx="7343700" cy="464400"/>
          </a:xfrm>
          <a:prstGeom prst="rect">
            <a:avLst/>
          </a:prstGeom>
          <a:noFill/>
          <a:ln>
            <a:noFill/>
          </a:ln>
        </p:spPr>
        <p:txBody>
          <a:bodyPr lIns="91425" tIns="91425" rIns="91425" bIns="91425" anchor="t" anchorCtr="0">
            <a:noAutofit/>
          </a:bodyPr>
          <a:lstStyle/>
          <a:p>
            <a:pPr lvl="0" algn="ctr" rtl="0">
              <a:spcBef>
                <a:spcPts val="0"/>
              </a:spcBef>
              <a:buNone/>
            </a:pPr>
            <a:r>
              <a:rPr lang="en-US" sz="1800"/>
              <a:t>Один endpoint - одна сущность</a:t>
            </a:r>
          </a:p>
        </p:txBody>
      </p:sp>
      <p:sp>
        <p:nvSpPr>
          <p:cNvPr id="155" name="Shape 155"/>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827450" y="14612"/>
            <a:ext cx="5489099" cy="4836648"/>
          </a:xfrm>
          <a:prstGeom prst="rect">
            <a:avLst/>
          </a:prstGeom>
          <a:noFill/>
          <a:ln>
            <a:noFill/>
          </a:ln>
        </p:spPr>
      </p:pic>
      <p:sp>
        <p:nvSpPr>
          <p:cNvPr id="162" name="Shape 162"/>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3" name="Shape 163"/>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1827450" y="14600"/>
            <a:ext cx="5489099" cy="4829350"/>
          </a:xfrm>
          <a:prstGeom prst="rect">
            <a:avLst/>
          </a:prstGeom>
          <a:noFill/>
          <a:ln>
            <a:noFill/>
          </a:ln>
        </p:spPr>
      </p:pic>
      <p:sp>
        <p:nvSpPr>
          <p:cNvPr id="169" name="Shape 169"/>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0" y="0"/>
            <a:ext cx="9144000" cy="699515"/>
          </a:xfrm>
          <a:prstGeom prst="rect">
            <a:avLst/>
          </a:prstGeom>
          <a:solidFill>
            <a:schemeClr val="lt1"/>
          </a:solidFill>
          <a:ln>
            <a:noFill/>
          </a:ln>
          <a:effectLst>
            <a:outerShdw blurRad="40005" dist="25400" dir="5400000" algn="t" rotWithShape="0">
              <a:srgbClr val="000000">
                <a:alpha val="29803"/>
              </a:srgbClr>
            </a:outerShdw>
          </a:effectLst>
        </p:spPr>
        <p:txBody>
          <a:bodyPr lIns="274300" tIns="34275" rIns="68575" bIns="34275" anchor="ctr" anchorCtr="0">
            <a:noAutofit/>
          </a:bodyPr>
          <a:lstStyle/>
          <a:p>
            <a:pPr marL="0" marR="0" lvl="0" indent="0" algn="l" rtl="0">
              <a:spcBef>
                <a:spcPts val="0"/>
              </a:spcBef>
              <a:buClr>
                <a:schemeClr val="dk1"/>
              </a:buClr>
              <a:buSzPct val="25000"/>
              <a:buFont typeface="Arial"/>
              <a:buNone/>
            </a:pPr>
            <a:r>
              <a:rPr lang="en-US" sz="2000" b="0" i="0" u="none" strike="noStrike" cap="none">
                <a:solidFill>
                  <a:schemeClr val="dk1"/>
                </a:solidFill>
                <a:latin typeface="Arial Black"/>
                <a:ea typeface="Arial Black"/>
                <a:cs typeface="Arial Black"/>
                <a:sym typeface="Arial Black"/>
              </a:rPr>
              <a:t>REST API</a:t>
            </a:r>
          </a:p>
        </p:txBody>
      </p:sp>
      <p:sp>
        <p:nvSpPr>
          <p:cNvPr id="177" name="Shape 177"/>
          <p:cNvSpPr txBox="1"/>
          <p:nvPr/>
        </p:nvSpPr>
        <p:spPr>
          <a:xfrm>
            <a:off x="2046750" y="1306050"/>
            <a:ext cx="5050500" cy="409200"/>
          </a:xfrm>
          <a:prstGeom prst="rect">
            <a:avLst/>
          </a:prstGeom>
          <a:noFill/>
          <a:ln>
            <a:noFill/>
          </a:ln>
        </p:spPr>
        <p:txBody>
          <a:bodyPr lIns="91425" tIns="91425" rIns="91425" bIns="91425" anchor="t" anchorCtr="0">
            <a:noAutofit/>
          </a:bodyPr>
          <a:lstStyle/>
          <a:p>
            <a:pPr lvl="0" algn="ctr" rtl="0">
              <a:spcBef>
                <a:spcPts val="0"/>
              </a:spcBef>
              <a:buNone/>
            </a:pPr>
            <a:r>
              <a:rPr lang="en-US" sz="1800">
                <a:solidFill>
                  <a:schemeClr val="dk1"/>
                </a:solidFill>
                <a:latin typeface="Trebuchet MS"/>
                <a:ea typeface="Trebuchet MS"/>
                <a:cs typeface="Trebuchet MS"/>
                <a:sym typeface="Trebuchet MS"/>
              </a:rPr>
              <a:t>Большое количество запросов на сервер</a:t>
            </a:r>
          </a:p>
        </p:txBody>
      </p:sp>
      <p:sp>
        <p:nvSpPr>
          <p:cNvPr id="178" name="Shape 178"/>
          <p:cNvSpPr txBox="1"/>
          <p:nvPr/>
        </p:nvSpPr>
        <p:spPr>
          <a:xfrm>
            <a:off x="2046750" y="1791450"/>
            <a:ext cx="5050500" cy="409200"/>
          </a:xfrm>
          <a:prstGeom prst="rect">
            <a:avLst/>
          </a:prstGeom>
          <a:noFill/>
          <a:ln>
            <a:noFill/>
          </a:ln>
        </p:spPr>
        <p:txBody>
          <a:bodyPr lIns="91425" tIns="91425" rIns="91425" bIns="91425" anchor="t" anchorCtr="0">
            <a:noAutofit/>
          </a:bodyPr>
          <a:lstStyle/>
          <a:p>
            <a:pPr lvl="0" algn="ctr" rtl="0">
              <a:spcBef>
                <a:spcPts val="0"/>
              </a:spcBef>
              <a:buNone/>
            </a:pPr>
            <a:r>
              <a:rPr lang="en-US" sz="1800">
                <a:solidFill>
                  <a:schemeClr val="dk1"/>
                </a:solidFill>
                <a:latin typeface="Trebuchet MS"/>
                <a:ea typeface="Trebuchet MS"/>
                <a:cs typeface="Trebuchet MS"/>
                <a:sym typeface="Trebuchet MS"/>
              </a:rPr>
              <a:t>Большое количество лишних данных</a:t>
            </a:r>
          </a:p>
        </p:txBody>
      </p:sp>
      <p:sp>
        <p:nvSpPr>
          <p:cNvPr id="179" name="Shape 179"/>
          <p:cNvSpPr txBox="1"/>
          <p:nvPr/>
        </p:nvSpPr>
        <p:spPr>
          <a:xfrm>
            <a:off x="2046750" y="2276850"/>
            <a:ext cx="5050500" cy="409200"/>
          </a:xfrm>
          <a:prstGeom prst="rect">
            <a:avLst/>
          </a:prstGeom>
          <a:noFill/>
          <a:ln>
            <a:noFill/>
          </a:ln>
        </p:spPr>
        <p:txBody>
          <a:bodyPr lIns="91425" tIns="91425" rIns="91425" bIns="91425" anchor="t" anchorCtr="0">
            <a:noAutofit/>
          </a:bodyPr>
          <a:lstStyle/>
          <a:p>
            <a:pPr lvl="0" algn="ctr" rtl="0">
              <a:spcBef>
                <a:spcPts val="0"/>
              </a:spcBef>
              <a:buNone/>
            </a:pPr>
            <a:r>
              <a:rPr lang="en-US" sz="1800">
                <a:solidFill>
                  <a:schemeClr val="dk1"/>
                </a:solidFill>
                <a:latin typeface="Trebuchet MS"/>
                <a:ea typeface="Trebuchet MS"/>
                <a:cs typeface="Trebuchet MS"/>
                <a:sym typeface="Trebuchet MS"/>
              </a:rPr>
              <a:t>Множество custom endpoints</a:t>
            </a:r>
          </a:p>
        </p:txBody>
      </p:sp>
      <p:sp>
        <p:nvSpPr>
          <p:cNvPr id="180" name="Shape 180"/>
          <p:cNvSpPr txBox="1"/>
          <p:nvPr/>
        </p:nvSpPr>
        <p:spPr>
          <a:xfrm>
            <a:off x="2046750" y="2762250"/>
            <a:ext cx="5050500" cy="409200"/>
          </a:xfrm>
          <a:prstGeom prst="rect">
            <a:avLst/>
          </a:prstGeom>
          <a:noFill/>
          <a:ln>
            <a:noFill/>
          </a:ln>
        </p:spPr>
        <p:txBody>
          <a:bodyPr lIns="91425" tIns="91425" rIns="91425" bIns="91425" anchor="t" anchorCtr="0">
            <a:noAutofit/>
          </a:bodyPr>
          <a:lstStyle/>
          <a:p>
            <a:pPr lvl="0" algn="ctr" rtl="0">
              <a:spcBef>
                <a:spcPts val="0"/>
              </a:spcBef>
              <a:buNone/>
            </a:pPr>
            <a:r>
              <a:rPr lang="en-US" sz="1800">
                <a:solidFill>
                  <a:schemeClr val="dk1"/>
                </a:solidFill>
                <a:latin typeface="Trebuchet MS"/>
                <a:ea typeface="Trebuchet MS"/>
                <a:cs typeface="Trebuchet MS"/>
                <a:sym typeface="Trebuchet MS"/>
              </a:rPr>
              <a:t>Обеспечение обратной совместимости</a:t>
            </a:r>
          </a:p>
        </p:txBody>
      </p:sp>
      <p:sp>
        <p:nvSpPr>
          <p:cNvPr id="181" name="Shape 181"/>
          <p:cNvSpPr txBox="1"/>
          <p:nvPr/>
        </p:nvSpPr>
        <p:spPr>
          <a:xfrm>
            <a:off x="2046750" y="3733050"/>
            <a:ext cx="5050500" cy="409200"/>
          </a:xfrm>
          <a:prstGeom prst="rect">
            <a:avLst/>
          </a:prstGeom>
          <a:noFill/>
          <a:ln>
            <a:noFill/>
          </a:ln>
        </p:spPr>
        <p:txBody>
          <a:bodyPr lIns="91425" tIns="91425" rIns="91425" bIns="91425" anchor="t" anchorCtr="0">
            <a:noAutofit/>
          </a:bodyPr>
          <a:lstStyle/>
          <a:p>
            <a:pPr lvl="0" algn="ctr" rtl="0">
              <a:spcBef>
                <a:spcPts val="0"/>
              </a:spcBef>
              <a:buNone/>
            </a:pPr>
            <a:r>
              <a:rPr lang="en-US" sz="1800">
                <a:solidFill>
                  <a:schemeClr val="dk1"/>
                </a:solidFill>
                <a:latin typeface="Trebuchet MS"/>
                <a:ea typeface="Trebuchet MS"/>
                <a:cs typeface="Trebuchet MS"/>
                <a:sym typeface="Trebuchet MS"/>
              </a:rPr>
              <a:t>Данные не синхронизированы</a:t>
            </a:r>
          </a:p>
        </p:txBody>
      </p:sp>
      <p:sp>
        <p:nvSpPr>
          <p:cNvPr id="182" name="Shape 182"/>
          <p:cNvSpPr txBox="1"/>
          <p:nvPr/>
        </p:nvSpPr>
        <p:spPr>
          <a:xfrm>
            <a:off x="2046750" y="3247650"/>
            <a:ext cx="5050500" cy="409200"/>
          </a:xfrm>
          <a:prstGeom prst="rect">
            <a:avLst/>
          </a:prstGeom>
          <a:noFill/>
          <a:ln>
            <a:noFill/>
          </a:ln>
        </p:spPr>
        <p:txBody>
          <a:bodyPr lIns="91425" tIns="91425" rIns="91425" bIns="91425" anchor="t" anchorCtr="0">
            <a:noAutofit/>
          </a:bodyPr>
          <a:lstStyle/>
          <a:p>
            <a:pPr lvl="0" algn="ctr" rtl="0">
              <a:spcBef>
                <a:spcPts val="0"/>
              </a:spcBef>
              <a:buNone/>
            </a:pPr>
            <a:r>
              <a:rPr lang="en-US" sz="1800">
                <a:solidFill>
                  <a:schemeClr val="dk1"/>
                </a:solidFill>
                <a:latin typeface="Trebuchet MS"/>
                <a:ea typeface="Trebuchet MS"/>
                <a:cs typeface="Trebuchet MS"/>
                <a:sym typeface="Trebuchet MS"/>
              </a:rPr>
              <a:t>Нет удобного инструмента</a:t>
            </a:r>
          </a:p>
        </p:txBody>
      </p:sp>
      <p:sp>
        <p:nvSpPr>
          <p:cNvPr id="183" name="Shape 183"/>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10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gtEl>
                                        <p:attrNameLst>
                                          <p:attrName>style.visibility</p:attrName>
                                        </p:attrNameLst>
                                      </p:cBhvr>
                                      <p:to>
                                        <p:strVal val="visible"/>
                                      </p:to>
                                    </p:set>
                                    <p:animEffect transition="in" filter="fade">
                                      <p:cBhvr>
                                        <p:cTn id="17" dur="1000"/>
                                        <p:tgtEl>
                                          <p:spTgt spid="1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1000"/>
                                        <p:tgtEl>
                                          <p:spTgt spid="1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fade">
                                      <p:cBhvr>
                                        <p:cTn id="27" dur="1000"/>
                                        <p:tgtEl>
                                          <p:spTgt spid="1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1"/>
                                        </p:tgtEl>
                                        <p:attrNameLst>
                                          <p:attrName>style.visibility</p:attrName>
                                        </p:attrNameLst>
                                      </p:cBhvr>
                                      <p:to>
                                        <p:strVal val="visible"/>
                                      </p:to>
                                    </p:set>
                                    <p:animEffect transition="in" filter="fade">
                                      <p:cBhvr>
                                        <p:cTn id="32"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274300" tIns="34275" rIns="68575" bIns="34275" anchor="ctr" anchorCtr="0">
            <a:noAutofit/>
          </a:bodyPr>
          <a:lstStyle/>
          <a:p>
            <a:pPr marL="0" marR="0" lvl="0" indent="0" algn="l" rtl="0">
              <a:spcBef>
                <a:spcPts val="0"/>
              </a:spcBef>
              <a:buClr>
                <a:schemeClr val="dk1"/>
              </a:buClr>
              <a:buSzPct val="25000"/>
              <a:buFont typeface="Arial"/>
              <a:buNone/>
            </a:pPr>
            <a:r>
              <a:rPr lang="en-US" sz="2000" b="0" i="0" u="none" strike="noStrike" cap="none">
                <a:solidFill>
                  <a:schemeClr val="dk1"/>
                </a:solidFill>
                <a:latin typeface="Arial Black"/>
                <a:ea typeface="Arial Black"/>
                <a:cs typeface="Arial Black"/>
                <a:sym typeface="Arial Black"/>
              </a:rPr>
              <a:t>REST API</a:t>
            </a:r>
          </a:p>
        </p:txBody>
      </p:sp>
      <p:pic>
        <p:nvPicPr>
          <p:cNvPr id="191" name="Shape 191" descr="X0iJ-Zxb2JA.jpg"/>
          <p:cNvPicPr preferRelativeResize="0"/>
          <p:nvPr/>
        </p:nvPicPr>
        <p:blipFill>
          <a:blip r:embed="rId3">
            <a:alphaModFix/>
          </a:blip>
          <a:stretch>
            <a:fillRect/>
          </a:stretch>
        </p:blipFill>
        <p:spPr>
          <a:xfrm>
            <a:off x="0" y="758200"/>
            <a:ext cx="9143999" cy="4109949"/>
          </a:xfrm>
          <a:prstGeom prst="rect">
            <a:avLst/>
          </a:prstGeom>
          <a:noFill/>
          <a:ln>
            <a:noFill/>
          </a:ln>
        </p:spPr>
      </p:pic>
      <p:pic>
        <p:nvPicPr>
          <p:cNvPr id="192" name="Shape 192" descr="8pmNtcByU_s.jpg"/>
          <p:cNvPicPr preferRelativeResize="0"/>
          <p:nvPr/>
        </p:nvPicPr>
        <p:blipFill/>
        <p:spPr>
          <a:xfrm>
            <a:off x="0" y="729050"/>
            <a:ext cx="9144000" cy="4139100"/>
          </a:xfrm>
          <a:prstGeom prst="rect">
            <a:avLst/>
          </a:prstGeom>
          <a:noFill/>
          <a:ln>
            <a:noFill/>
          </a:ln>
        </p:spPr>
      </p:pic>
      <p:pic>
        <p:nvPicPr>
          <p:cNvPr id="193" name="Shape 193"/>
          <p:cNvPicPr preferRelativeResize="0"/>
          <p:nvPr/>
        </p:nvPicPr>
        <p:blipFill>
          <a:blip r:embed="rId4">
            <a:alphaModFix/>
          </a:blip>
          <a:stretch>
            <a:fillRect/>
          </a:stretch>
        </p:blipFill>
        <p:spPr>
          <a:xfrm>
            <a:off x="20497" y="729050"/>
            <a:ext cx="2520275" cy="2101124"/>
          </a:xfrm>
          <a:prstGeom prst="rect">
            <a:avLst/>
          </a:prstGeom>
          <a:noFill/>
          <a:ln>
            <a:noFill/>
          </a:ln>
        </p:spPr>
      </p:pic>
      <p:pic>
        <p:nvPicPr>
          <p:cNvPr id="194" name="Shape 194"/>
          <p:cNvPicPr preferRelativeResize="0"/>
          <p:nvPr/>
        </p:nvPicPr>
        <p:blipFill>
          <a:blip r:embed="rId4">
            <a:alphaModFix/>
          </a:blip>
          <a:stretch>
            <a:fillRect/>
          </a:stretch>
        </p:blipFill>
        <p:spPr>
          <a:xfrm>
            <a:off x="2535097" y="729050"/>
            <a:ext cx="2520275" cy="2101124"/>
          </a:xfrm>
          <a:prstGeom prst="rect">
            <a:avLst/>
          </a:prstGeom>
          <a:noFill/>
          <a:ln>
            <a:noFill/>
          </a:ln>
        </p:spPr>
      </p:pic>
      <p:pic>
        <p:nvPicPr>
          <p:cNvPr id="195" name="Shape 195"/>
          <p:cNvPicPr preferRelativeResize="0"/>
          <p:nvPr/>
        </p:nvPicPr>
        <p:blipFill>
          <a:blip r:embed="rId4">
            <a:alphaModFix/>
          </a:blip>
          <a:stretch>
            <a:fillRect/>
          </a:stretch>
        </p:blipFill>
        <p:spPr>
          <a:xfrm>
            <a:off x="4999597" y="729050"/>
            <a:ext cx="2520275" cy="2101124"/>
          </a:xfrm>
          <a:prstGeom prst="rect">
            <a:avLst/>
          </a:prstGeom>
          <a:noFill/>
          <a:ln>
            <a:noFill/>
          </a:ln>
        </p:spPr>
      </p:pic>
      <p:pic>
        <p:nvPicPr>
          <p:cNvPr id="196" name="Shape 196"/>
          <p:cNvPicPr preferRelativeResize="0"/>
          <p:nvPr/>
        </p:nvPicPr>
        <p:blipFill>
          <a:blip r:embed="rId4">
            <a:alphaModFix/>
          </a:blip>
          <a:stretch>
            <a:fillRect/>
          </a:stretch>
        </p:blipFill>
        <p:spPr>
          <a:xfrm>
            <a:off x="20497" y="2702675"/>
            <a:ext cx="2520275" cy="2101124"/>
          </a:xfrm>
          <a:prstGeom prst="rect">
            <a:avLst/>
          </a:prstGeom>
          <a:noFill/>
          <a:ln>
            <a:noFill/>
          </a:ln>
        </p:spPr>
      </p:pic>
      <p:pic>
        <p:nvPicPr>
          <p:cNvPr id="197" name="Shape 197"/>
          <p:cNvPicPr preferRelativeResize="0"/>
          <p:nvPr/>
        </p:nvPicPr>
        <p:blipFill>
          <a:blip r:embed="rId4">
            <a:alphaModFix/>
          </a:blip>
          <a:stretch>
            <a:fillRect/>
          </a:stretch>
        </p:blipFill>
        <p:spPr>
          <a:xfrm>
            <a:off x="2535097" y="2702675"/>
            <a:ext cx="2520275" cy="2101124"/>
          </a:xfrm>
          <a:prstGeom prst="rect">
            <a:avLst/>
          </a:prstGeom>
          <a:noFill/>
          <a:ln>
            <a:noFill/>
          </a:ln>
        </p:spPr>
      </p:pic>
      <p:pic>
        <p:nvPicPr>
          <p:cNvPr id="198" name="Shape 198"/>
          <p:cNvPicPr preferRelativeResize="0"/>
          <p:nvPr/>
        </p:nvPicPr>
        <p:blipFill>
          <a:blip r:embed="rId4">
            <a:alphaModFix/>
          </a:blip>
          <a:stretch>
            <a:fillRect/>
          </a:stretch>
        </p:blipFill>
        <p:spPr>
          <a:xfrm>
            <a:off x="4999597" y="2702675"/>
            <a:ext cx="2520275" cy="2101124"/>
          </a:xfrm>
          <a:prstGeom prst="rect">
            <a:avLst/>
          </a:prstGeom>
          <a:noFill/>
          <a:ln>
            <a:noFill/>
          </a:ln>
        </p:spPr>
      </p:pic>
      <p:sp>
        <p:nvSpPr>
          <p:cNvPr id="199" name="Shape 199"/>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0" name="Shape 200"/>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10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fade">
                                      <p:cBhvr>
                                        <p:cTn id="17" dur="300"/>
                                        <p:tgtEl>
                                          <p:spTgt spid="194"/>
                                        </p:tgtEl>
                                      </p:cBhvr>
                                    </p:animEffect>
                                  </p:childTnLst>
                                </p:cTn>
                              </p:par>
                            </p:childTnLst>
                          </p:cTn>
                        </p:par>
                        <p:par>
                          <p:cTn id="18" fill="hold">
                            <p:stCondLst>
                              <p:cond delay="300"/>
                            </p:stCondLst>
                            <p:childTnLst>
                              <p:par>
                                <p:cTn id="19" presetID="10" presetClass="entr" presetSubtype="0" fill="hold" nodeType="afterEffect">
                                  <p:stCondLst>
                                    <p:cond delay="0"/>
                                  </p:stCondLst>
                                  <p:childTnLst>
                                    <p:set>
                                      <p:cBhvr>
                                        <p:cTn id="20" dur="1" fill="hold">
                                          <p:stCondLst>
                                            <p:cond delay="0"/>
                                          </p:stCondLst>
                                        </p:cTn>
                                        <p:tgtEl>
                                          <p:spTgt spid="198"/>
                                        </p:tgtEl>
                                        <p:attrNameLst>
                                          <p:attrName>style.visibility</p:attrName>
                                        </p:attrNameLst>
                                      </p:cBhvr>
                                      <p:to>
                                        <p:strVal val="visible"/>
                                      </p:to>
                                    </p:set>
                                    <p:animEffect transition="in" filter="fade">
                                      <p:cBhvr>
                                        <p:cTn id="21" dur="200"/>
                                        <p:tgtEl>
                                          <p:spTgt spid="19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95"/>
                                        </p:tgtEl>
                                        <p:attrNameLst>
                                          <p:attrName>style.visibility</p:attrName>
                                        </p:attrNameLst>
                                      </p:cBhvr>
                                      <p:to>
                                        <p:strVal val="visible"/>
                                      </p:to>
                                    </p:set>
                                    <p:animEffect transition="in" filter="fade">
                                      <p:cBhvr>
                                        <p:cTn id="25" dur="100"/>
                                        <p:tgtEl>
                                          <p:spTgt spid="195"/>
                                        </p:tgtEl>
                                      </p:cBhvr>
                                    </p:animEffect>
                                  </p:childTnLst>
                                </p:cTn>
                              </p:par>
                            </p:childTnLst>
                          </p:cTn>
                        </p:par>
                        <p:par>
                          <p:cTn id="26" fill="hold">
                            <p:stCondLst>
                              <p:cond delay="600"/>
                            </p:stCondLst>
                            <p:childTnLst>
                              <p:par>
                                <p:cTn id="27" presetID="10" presetClass="entr" presetSubtype="0" fill="hold" nodeType="after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100"/>
                                        <p:tgtEl>
                                          <p:spTgt spid="197"/>
                                        </p:tgtEl>
                                      </p:cBhvr>
                                    </p:animEffect>
                                  </p:childTnLst>
                                </p:cTn>
                              </p:par>
                            </p:childTnLst>
                          </p:cTn>
                        </p:par>
                        <p:par>
                          <p:cTn id="30" fill="hold">
                            <p:stCondLst>
                              <p:cond delay="700"/>
                            </p:stCondLst>
                            <p:childTnLst>
                              <p:par>
                                <p:cTn id="31" presetID="10" presetClass="entr" presetSubtype="0" fill="hold" nodeType="afterEffect">
                                  <p:stCondLst>
                                    <p:cond delay="0"/>
                                  </p:stCondLst>
                                  <p:childTnLst>
                                    <p:set>
                                      <p:cBhvr>
                                        <p:cTn id="32" dur="1" fill="hold">
                                          <p:stCondLst>
                                            <p:cond delay="0"/>
                                          </p:stCondLst>
                                        </p:cTn>
                                        <p:tgtEl>
                                          <p:spTgt spid="196"/>
                                        </p:tgtEl>
                                        <p:attrNameLst>
                                          <p:attrName>style.visibility</p:attrName>
                                        </p:attrNameLst>
                                      </p:cBhvr>
                                      <p:to>
                                        <p:strVal val="visible"/>
                                      </p:to>
                                    </p:set>
                                    <p:animEffect transition="in" filter="fade">
                                      <p:cBhvr>
                                        <p:cTn id="33" dur="1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0" y="0"/>
            <a:ext cx="9144000" cy="699600"/>
          </a:xfrm>
          <a:prstGeom prst="rect">
            <a:avLst/>
          </a:prstGeom>
          <a:solidFill>
            <a:schemeClr val="lt1"/>
          </a:solidFill>
          <a:ln>
            <a:noFill/>
          </a:ln>
          <a:effectLst>
            <a:outerShdw blurRad="40005" dist="25400" dir="5400000" algn="t" rotWithShape="0">
              <a:srgbClr val="000000">
                <a:alpha val="29800"/>
              </a:srgbClr>
            </a:outerShdw>
          </a:effectLst>
        </p:spPr>
        <p:txBody>
          <a:bodyPr lIns="274300" tIns="34275" rIns="68575" bIns="34275" anchor="ctr" anchorCtr="0">
            <a:noAutofit/>
          </a:bodyPr>
          <a:lstStyle/>
          <a:p>
            <a:pPr marL="0" marR="0" lvl="0" indent="0" algn="l" rtl="0">
              <a:spcBef>
                <a:spcPts val="0"/>
              </a:spcBef>
              <a:buClr>
                <a:schemeClr val="dk1"/>
              </a:buClr>
              <a:buSzPct val="25000"/>
              <a:buFont typeface="Arial"/>
              <a:buNone/>
            </a:pPr>
            <a:r>
              <a:rPr lang="en-US" sz="2000" b="0" i="0" u="none" strike="noStrike" cap="none">
                <a:solidFill>
                  <a:schemeClr val="dk1"/>
                </a:solidFill>
                <a:latin typeface="Arial Black"/>
                <a:ea typeface="Arial Black"/>
                <a:cs typeface="Arial Black"/>
                <a:sym typeface="Arial Black"/>
              </a:rPr>
              <a:t>REST API</a:t>
            </a:r>
          </a:p>
        </p:txBody>
      </p:sp>
      <p:sp>
        <p:nvSpPr>
          <p:cNvPr id="207" name="Shape 207"/>
          <p:cNvSpPr txBox="1"/>
          <p:nvPr/>
        </p:nvSpPr>
        <p:spPr>
          <a:xfrm>
            <a:off x="5273275" y="1959450"/>
            <a:ext cx="3306000" cy="459000"/>
          </a:xfrm>
          <a:prstGeom prst="rect">
            <a:avLst/>
          </a:prstGeom>
          <a:noFill/>
          <a:ln>
            <a:noFill/>
          </a:ln>
        </p:spPr>
        <p:txBody>
          <a:bodyPr lIns="91425" tIns="91425" rIns="91425" bIns="91425" anchor="t" anchorCtr="0">
            <a:noAutofit/>
          </a:bodyPr>
          <a:lstStyle/>
          <a:p>
            <a:pPr lvl="0" algn="ctr">
              <a:spcBef>
                <a:spcPts val="0"/>
              </a:spcBef>
              <a:buNone/>
            </a:pPr>
            <a:r>
              <a:rPr lang="en-US" sz="2000"/>
              <a:t>Умные custom endpoints</a:t>
            </a:r>
          </a:p>
        </p:txBody>
      </p:sp>
      <p:sp>
        <p:nvSpPr>
          <p:cNvPr id="208" name="Shape 208"/>
          <p:cNvSpPr txBox="1"/>
          <p:nvPr/>
        </p:nvSpPr>
        <p:spPr>
          <a:xfrm>
            <a:off x="5273275" y="2494650"/>
            <a:ext cx="3306000" cy="459000"/>
          </a:xfrm>
          <a:prstGeom prst="rect">
            <a:avLst/>
          </a:prstGeom>
          <a:noFill/>
          <a:ln>
            <a:noFill/>
          </a:ln>
        </p:spPr>
        <p:txBody>
          <a:bodyPr lIns="91425" tIns="91425" rIns="91425" bIns="91425" anchor="t" anchorCtr="0">
            <a:noAutofit/>
          </a:bodyPr>
          <a:lstStyle/>
          <a:p>
            <a:pPr lvl="0" algn="ctr" rtl="0">
              <a:spcBef>
                <a:spcPts val="0"/>
              </a:spcBef>
              <a:buNone/>
            </a:pPr>
            <a:r>
              <a:rPr lang="en-US" sz="2000"/>
              <a:t>Клиентское кэширование</a:t>
            </a:r>
          </a:p>
        </p:txBody>
      </p:sp>
      <p:sp>
        <p:nvSpPr>
          <p:cNvPr id="209" name="Shape 209"/>
          <p:cNvSpPr txBox="1"/>
          <p:nvPr/>
        </p:nvSpPr>
        <p:spPr>
          <a:xfrm>
            <a:off x="382500" y="1009650"/>
            <a:ext cx="3306000" cy="459000"/>
          </a:xfrm>
          <a:prstGeom prst="rect">
            <a:avLst/>
          </a:prstGeom>
          <a:noFill/>
          <a:ln>
            <a:noFill/>
          </a:ln>
        </p:spPr>
        <p:txBody>
          <a:bodyPr lIns="91425" tIns="91425" rIns="91425" bIns="91425" anchor="t" anchorCtr="0">
            <a:noAutofit/>
          </a:bodyPr>
          <a:lstStyle/>
          <a:p>
            <a:pPr lvl="0" algn="ctr" rtl="0">
              <a:spcBef>
                <a:spcPts val="0"/>
              </a:spcBef>
              <a:buNone/>
            </a:pPr>
            <a:r>
              <a:rPr lang="en-US" sz="2000" b="1"/>
              <a:t>Прокаченные endpoints:</a:t>
            </a:r>
          </a:p>
        </p:txBody>
      </p:sp>
      <p:sp>
        <p:nvSpPr>
          <p:cNvPr id="210" name="Shape 210"/>
          <p:cNvSpPr txBox="1"/>
          <p:nvPr/>
        </p:nvSpPr>
        <p:spPr>
          <a:xfrm>
            <a:off x="382500" y="1544850"/>
            <a:ext cx="3306000" cy="459000"/>
          </a:xfrm>
          <a:prstGeom prst="rect">
            <a:avLst/>
          </a:prstGeom>
          <a:noFill/>
          <a:ln>
            <a:noFill/>
          </a:ln>
        </p:spPr>
        <p:txBody>
          <a:bodyPr lIns="91425" tIns="91425" rIns="91425" bIns="91425" anchor="t" anchorCtr="0">
            <a:noAutofit/>
          </a:bodyPr>
          <a:lstStyle/>
          <a:p>
            <a:pPr lvl="0" algn="ctr" rtl="0">
              <a:spcBef>
                <a:spcPts val="0"/>
              </a:spcBef>
              <a:buNone/>
            </a:pPr>
            <a:r>
              <a:rPr lang="en-US" sz="2000"/>
              <a:t>Строка фильтрации</a:t>
            </a:r>
          </a:p>
        </p:txBody>
      </p:sp>
      <p:sp>
        <p:nvSpPr>
          <p:cNvPr id="211" name="Shape 211"/>
          <p:cNvSpPr txBox="1"/>
          <p:nvPr/>
        </p:nvSpPr>
        <p:spPr>
          <a:xfrm>
            <a:off x="382500" y="2615250"/>
            <a:ext cx="3306000" cy="459000"/>
          </a:xfrm>
          <a:prstGeom prst="rect">
            <a:avLst/>
          </a:prstGeom>
          <a:noFill/>
          <a:ln>
            <a:noFill/>
          </a:ln>
        </p:spPr>
        <p:txBody>
          <a:bodyPr lIns="91425" tIns="91425" rIns="91425" bIns="91425" anchor="t" anchorCtr="0">
            <a:noAutofit/>
          </a:bodyPr>
          <a:lstStyle/>
          <a:p>
            <a:pPr lvl="0" algn="ctr" rtl="0">
              <a:spcBef>
                <a:spcPts val="0"/>
              </a:spcBef>
              <a:buNone/>
            </a:pPr>
            <a:r>
              <a:rPr lang="en-US" sz="2000"/>
              <a:t>Строка для fetching-а</a:t>
            </a:r>
          </a:p>
        </p:txBody>
      </p:sp>
      <p:sp>
        <p:nvSpPr>
          <p:cNvPr id="212" name="Shape 212"/>
          <p:cNvSpPr txBox="1"/>
          <p:nvPr/>
        </p:nvSpPr>
        <p:spPr>
          <a:xfrm>
            <a:off x="382500" y="3150450"/>
            <a:ext cx="3306000" cy="459000"/>
          </a:xfrm>
          <a:prstGeom prst="rect">
            <a:avLst/>
          </a:prstGeom>
          <a:noFill/>
          <a:ln>
            <a:noFill/>
          </a:ln>
        </p:spPr>
        <p:txBody>
          <a:bodyPr lIns="91425" tIns="91425" rIns="91425" bIns="91425" anchor="t" anchorCtr="0">
            <a:noAutofit/>
          </a:bodyPr>
          <a:lstStyle/>
          <a:p>
            <a:pPr lvl="0" algn="ctr" rtl="0">
              <a:spcBef>
                <a:spcPts val="0"/>
              </a:spcBef>
              <a:buNone/>
            </a:pPr>
            <a:r>
              <a:rPr lang="en-US" sz="2000"/>
              <a:t>Строка для id_fetching-а</a:t>
            </a:r>
          </a:p>
        </p:txBody>
      </p:sp>
      <p:sp>
        <p:nvSpPr>
          <p:cNvPr id="213" name="Shape 213"/>
          <p:cNvSpPr txBox="1"/>
          <p:nvPr/>
        </p:nvSpPr>
        <p:spPr>
          <a:xfrm>
            <a:off x="382500" y="2080050"/>
            <a:ext cx="3306000" cy="459000"/>
          </a:xfrm>
          <a:prstGeom prst="rect">
            <a:avLst/>
          </a:prstGeom>
          <a:noFill/>
          <a:ln>
            <a:noFill/>
          </a:ln>
        </p:spPr>
        <p:txBody>
          <a:bodyPr lIns="91425" tIns="91425" rIns="91425" bIns="91425" anchor="t" anchorCtr="0">
            <a:noAutofit/>
          </a:bodyPr>
          <a:lstStyle/>
          <a:p>
            <a:pPr lvl="0" algn="ctr" rtl="0">
              <a:spcBef>
                <a:spcPts val="0"/>
              </a:spcBef>
              <a:buNone/>
            </a:pPr>
            <a:r>
              <a:rPr lang="en-US" sz="2000"/>
              <a:t>Строка сортировки</a:t>
            </a:r>
          </a:p>
        </p:txBody>
      </p:sp>
      <p:sp>
        <p:nvSpPr>
          <p:cNvPr id="214" name="Shape 214"/>
          <p:cNvSpPr txBox="1"/>
          <p:nvPr/>
        </p:nvSpPr>
        <p:spPr>
          <a:xfrm>
            <a:off x="382500" y="3685650"/>
            <a:ext cx="3306000" cy="753000"/>
          </a:xfrm>
          <a:prstGeom prst="rect">
            <a:avLst/>
          </a:prstGeom>
          <a:noFill/>
          <a:ln>
            <a:noFill/>
          </a:ln>
        </p:spPr>
        <p:txBody>
          <a:bodyPr lIns="91425" tIns="91425" rIns="91425" bIns="91425" anchor="t" anchorCtr="0">
            <a:noAutofit/>
          </a:bodyPr>
          <a:lstStyle/>
          <a:p>
            <a:pPr lvl="0" algn="ctr" rtl="0">
              <a:spcBef>
                <a:spcPts val="0"/>
              </a:spcBef>
              <a:buNone/>
            </a:pPr>
            <a:r>
              <a:rPr lang="en-US" sz="2000"/>
              <a:t>Сохранение, изменение вместе с вложениями</a:t>
            </a:r>
          </a:p>
        </p:txBody>
      </p:sp>
      <p:sp>
        <p:nvSpPr>
          <p:cNvPr id="215" name="Shape 215"/>
          <p:cNvSpPr txBox="1"/>
          <p:nvPr/>
        </p:nvSpPr>
        <p:spPr>
          <a:xfrm>
            <a:off x="5273275" y="3029850"/>
            <a:ext cx="3306000" cy="459000"/>
          </a:xfrm>
          <a:prstGeom prst="rect">
            <a:avLst/>
          </a:prstGeom>
          <a:noFill/>
          <a:ln>
            <a:noFill/>
          </a:ln>
        </p:spPr>
        <p:txBody>
          <a:bodyPr lIns="91425" tIns="91425" rIns="91425" bIns="91425" anchor="t" anchorCtr="0">
            <a:noAutofit/>
          </a:bodyPr>
          <a:lstStyle/>
          <a:p>
            <a:pPr lvl="0" algn="ctr" rtl="0">
              <a:spcBef>
                <a:spcPts val="0"/>
              </a:spcBef>
              <a:buNone/>
            </a:pPr>
            <a:r>
              <a:rPr lang="en-US" sz="2000"/>
              <a:t>Генерация raml</a:t>
            </a:r>
          </a:p>
        </p:txBody>
      </p:sp>
      <p:sp>
        <p:nvSpPr>
          <p:cNvPr id="216" name="Shape 216"/>
          <p:cNvSpPr/>
          <p:nvPr/>
        </p:nvSpPr>
        <p:spPr>
          <a:xfrm>
            <a:off x="785525" y="4897600"/>
            <a:ext cx="13797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7" name="Shape 217"/>
          <p:cNvSpPr/>
          <p:nvPr/>
        </p:nvSpPr>
        <p:spPr>
          <a:xfrm>
            <a:off x="100600" y="4897600"/>
            <a:ext cx="2064600" cy="204900"/>
          </a:xfrm>
          <a:prstGeom prst="rect">
            <a:avLst/>
          </a:prstGeom>
          <a:solidFill>
            <a:srgbClr val="464547"/>
          </a:solidFill>
          <a:ln w="9525" cap="flat" cmpd="sng">
            <a:solidFill>
              <a:srgbClr val="46454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1000"/>
                                        <p:tgtEl>
                                          <p:spTgt spid="2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3"/>
                                        </p:tgtEl>
                                        <p:attrNameLst>
                                          <p:attrName>style.visibility</p:attrName>
                                        </p:attrNameLst>
                                      </p:cBhvr>
                                      <p:to>
                                        <p:strVal val="visible"/>
                                      </p:to>
                                    </p:set>
                                    <p:animEffect transition="in" filter="fade">
                                      <p:cBhvr>
                                        <p:cTn id="17" dur="1000"/>
                                        <p:tgtEl>
                                          <p:spTgt spid="2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1"/>
                                        </p:tgtEl>
                                        <p:attrNameLst>
                                          <p:attrName>style.visibility</p:attrName>
                                        </p:attrNameLst>
                                      </p:cBhvr>
                                      <p:to>
                                        <p:strVal val="visible"/>
                                      </p:to>
                                    </p:set>
                                    <p:animEffect transition="in" filter="fade">
                                      <p:cBhvr>
                                        <p:cTn id="22" dur="1000"/>
                                        <p:tgtEl>
                                          <p:spTgt spid="2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2"/>
                                        </p:tgtEl>
                                        <p:attrNameLst>
                                          <p:attrName>style.visibility</p:attrName>
                                        </p:attrNameLst>
                                      </p:cBhvr>
                                      <p:to>
                                        <p:strVal val="visible"/>
                                      </p:to>
                                    </p:set>
                                    <p:animEffect transition="in" filter="fade">
                                      <p:cBhvr>
                                        <p:cTn id="27" dur="1000"/>
                                        <p:tgtEl>
                                          <p:spTgt spid="2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4"/>
                                        </p:tgtEl>
                                        <p:attrNameLst>
                                          <p:attrName>style.visibility</p:attrName>
                                        </p:attrNameLst>
                                      </p:cBhvr>
                                      <p:to>
                                        <p:strVal val="visible"/>
                                      </p:to>
                                    </p:set>
                                    <p:animEffect transition="in" filter="fade">
                                      <p:cBhvr>
                                        <p:cTn id="32" dur="1000"/>
                                        <p:tgtEl>
                                          <p:spTgt spid="2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7"/>
                                        </p:tgtEl>
                                        <p:attrNameLst>
                                          <p:attrName>style.visibility</p:attrName>
                                        </p:attrNameLst>
                                      </p:cBhvr>
                                      <p:to>
                                        <p:strVal val="visible"/>
                                      </p:to>
                                    </p:set>
                                    <p:animEffect transition="in" filter="fade">
                                      <p:cBhvr>
                                        <p:cTn id="37" dur="1000"/>
                                        <p:tgtEl>
                                          <p:spTgt spid="20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8"/>
                                        </p:tgtEl>
                                        <p:attrNameLst>
                                          <p:attrName>style.visibility</p:attrName>
                                        </p:attrNameLst>
                                      </p:cBhvr>
                                      <p:to>
                                        <p:strVal val="visible"/>
                                      </p:to>
                                    </p:set>
                                    <p:animEffect transition="in" filter="fade">
                                      <p:cBhvr>
                                        <p:cTn id="42" dur="1000"/>
                                        <p:tgtEl>
                                          <p:spTgt spid="20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5"/>
                                        </p:tgtEl>
                                        <p:attrNameLst>
                                          <p:attrName>style.visibility</p:attrName>
                                        </p:attrNameLst>
                                      </p:cBhvr>
                                      <p:to>
                                        <p:strVal val="visible"/>
                                      </p:to>
                                    </p:set>
                                    <p:animEffect transition="in" filter="fade">
                                      <p:cBhvr>
                                        <p:cTn id="47"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Slides">
  <a:themeElements>
    <a:clrScheme name="EPAM_Color">
      <a:dk1>
        <a:srgbClr val="464547"/>
      </a:dk1>
      <a:lt1>
        <a:srgbClr val="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820</Words>
  <Application>Microsoft Office PowerPoint</Application>
  <PresentationFormat>Экран (16:9)</PresentationFormat>
  <Paragraphs>114</Paragraphs>
  <Slides>31</Slides>
  <Notes>31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31</vt:i4>
      </vt:variant>
    </vt:vector>
  </HeadingPairs>
  <TitlesOfParts>
    <vt:vector size="37" baseType="lpstr">
      <vt:lpstr>Calibri</vt:lpstr>
      <vt:lpstr>Merriweather Sans</vt:lpstr>
      <vt:lpstr>Trebuchet MS</vt:lpstr>
      <vt:lpstr>Arial Black</vt:lpstr>
      <vt:lpstr>Arial</vt:lpstr>
      <vt:lpstr>Cover Slides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Дмитрий Голиков</cp:lastModifiedBy>
  <cp:revision>1</cp:revision>
  <dcterms:modified xsi:type="dcterms:W3CDTF">2017-08-18T07:50:08Z</dcterms:modified>
</cp:coreProperties>
</file>